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77" r:id="rId3"/>
    <p:sldId id="278" r:id="rId4"/>
    <p:sldId id="298" r:id="rId5"/>
    <p:sldId id="299" r:id="rId6"/>
    <p:sldId id="300" r:id="rId7"/>
    <p:sldId id="301" r:id="rId8"/>
    <p:sldId id="284" r:id="rId9"/>
    <p:sldId id="302" r:id="rId10"/>
    <p:sldId id="269" r:id="rId11"/>
    <p:sldId id="303" r:id="rId12"/>
    <p:sldId id="285" r:id="rId13"/>
    <p:sldId id="264" r:id="rId14"/>
    <p:sldId id="314" r:id="rId15"/>
    <p:sldId id="268" r:id="rId16"/>
    <p:sldId id="286" r:id="rId17"/>
    <p:sldId id="287" r:id="rId18"/>
    <p:sldId id="265" r:id="rId19"/>
    <p:sldId id="304" r:id="rId20"/>
    <p:sldId id="305" r:id="rId21"/>
    <p:sldId id="267" r:id="rId22"/>
    <p:sldId id="288" r:id="rId23"/>
    <p:sldId id="270" r:id="rId24"/>
    <p:sldId id="290" r:id="rId25"/>
    <p:sldId id="291" r:id="rId26"/>
    <p:sldId id="279" r:id="rId27"/>
    <p:sldId id="292" r:id="rId28"/>
    <p:sldId id="315" r:id="rId29"/>
    <p:sldId id="306" r:id="rId30"/>
    <p:sldId id="275" r:id="rId31"/>
    <p:sldId id="308" r:id="rId32"/>
    <p:sldId id="309" r:id="rId33"/>
    <p:sldId id="310" r:id="rId34"/>
    <p:sldId id="311" r:id="rId35"/>
    <p:sldId id="312" r:id="rId36"/>
    <p:sldId id="294" r:id="rId37"/>
    <p:sldId id="276" r:id="rId38"/>
    <p:sldId id="313" r:id="rId39"/>
  </p:sldIdLst>
  <p:sldSz cx="12192000" cy="6858000"/>
  <p:notesSz cx="6858000" cy="9144000"/>
  <p:embeddedFontLst>
    <p:embeddedFont>
      <p:font typeface="Arial Black" panose="020B0A04020102020204" pitchFamily="34" charset="0"/>
      <p:bold r:id="rId40"/>
    </p:embeddedFont>
    <p:embeddedFont>
      <p:font typeface="Lucida Console" panose="020B0609040504020204" pitchFamily="49" charset="0"/>
      <p:regular r:id="rId41"/>
    </p:embeddedFont>
    <p:embeddedFont>
      <p:font typeface="경기천년제목 Medium" panose="02020603020101020101" pitchFamily="18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F3F"/>
    <a:srgbClr val="8D1F95"/>
    <a:srgbClr val="EA7E9D"/>
    <a:srgbClr val="F2B0C3"/>
    <a:srgbClr val="7F7F7F"/>
    <a:srgbClr val="DE3263"/>
    <a:srgbClr val="EF9FB6"/>
    <a:srgbClr val="F8D4DE"/>
    <a:srgbClr val="ADBEDB"/>
    <a:srgbClr val="688C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8" autoAdjust="0"/>
    <p:restoredTop sz="94660"/>
  </p:normalViewPr>
  <p:slideViewPr>
    <p:cSldViewPr snapToGrid="0">
      <p:cViewPr>
        <p:scale>
          <a:sx n="100" d="100"/>
          <a:sy n="100" d="100"/>
        </p:scale>
        <p:origin x="1140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평행 사변형 8">
            <a:extLst>
              <a:ext uri="{FF2B5EF4-FFF2-40B4-BE49-F238E27FC236}">
                <a16:creationId xmlns:a16="http://schemas.microsoft.com/office/drawing/2014/main" id="{C2712215-AE53-4AD6-BACA-136285411438}"/>
              </a:ext>
            </a:extLst>
          </p:cNvPr>
          <p:cNvSpPr/>
          <p:nvPr userDrawn="1"/>
        </p:nvSpPr>
        <p:spPr>
          <a:xfrm rot="20750914">
            <a:off x="-949703" y="-733173"/>
            <a:ext cx="8535132" cy="6849173"/>
          </a:xfrm>
          <a:custGeom>
            <a:avLst/>
            <a:gdLst>
              <a:gd name="connsiteX0" fmla="*/ 0 w 1655553"/>
              <a:gd name="connsiteY0" fmla="*/ 1363780 h 1363780"/>
              <a:gd name="connsiteX1" fmla="*/ 340945 w 1655553"/>
              <a:gd name="connsiteY1" fmla="*/ 0 h 1363780"/>
              <a:gd name="connsiteX2" fmla="*/ 1655553 w 1655553"/>
              <a:gd name="connsiteY2" fmla="*/ 0 h 1363780"/>
              <a:gd name="connsiteX3" fmla="*/ 1314608 w 1655553"/>
              <a:gd name="connsiteY3" fmla="*/ 1363780 h 1363780"/>
              <a:gd name="connsiteX4" fmla="*/ 0 w 1655553"/>
              <a:gd name="connsiteY4" fmla="*/ 1363780 h 1363780"/>
              <a:gd name="connsiteX0" fmla="*/ 0 w 1628492"/>
              <a:gd name="connsiteY0" fmla="*/ 1692801 h 1692801"/>
              <a:gd name="connsiteX1" fmla="*/ 313884 w 1628492"/>
              <a:gd name="connsiteY1" fmla="*/ 0 h 1692801"/>
              <a:gd name="connsiteX2" fmla="*/ 1628492 w 1628492"/>
              <a:gd name="connsiteY2" fmla="*/ 0 h 1692801"/>
              <a:gd name="connsiteX3" fmla="*/ 1287547 w 1628492"/>
              <a:gd name="connsiteY3" fmla="*/ 1363780 h 1692801"/>
              <a:gd name="connsiteX4" fmla="*/ 0 w 1628492"/>
              <a:gd name="connsiteY4" fmla="*/ 1692801 h 1692801"/>
              <a:gd name="connsiteX0" fmla="*/ 0 w 1628492"/>
              <a:gd name="connsiteY0" fmla="*/ 1692801 h 1692801"/>
              <a:gd name="connsiteX1" fmla="*/ 437314 w 1628492"/>
              <a:gd name="connsiteY1" fmla="*/ 196150 h 1692801"/>
              <a:gd name="connsiteX2" fmla="*/ 1628492 w 1628492"/>
              <a:gd name="connsiteY2" fmla="*/ 0 h 1692801"/>
              <a:gd name="connsiteX3" fmla="*/ 1287547 w 1628492"/>
              <a:gd name="connsiteY3" fmla="*/ 1363780 h 1692801"/>
              <a:gd name="connsiteX4" fmla="*/ 0 w 1628492"/>
              <a:gd name="connsiteY4" fmla="*/ 1692801 h 1692801"/>
              <a:gd name="connsiteX0" fmla="*/ 0 w 1628492"/>
              <a:gd name="connsiteY0" fmla="*/ 1692801 h 1692801"/>
              <a:gd name="connsiteX1" fmla="*/ 418937 w 1628492"/>
              <a:gd name="connsiteY1" fmla="*/ 144365 h 1692801"/>
              <a:gd name="connsiteX2" fmla="*/ 1628492 w 1628492"/>
              <a:gd name="connsiteY2" fmla="*/ 0 h 1692801"/>
              <a:gd name="connsiteX3" fmla="*/ 1287547 w 1628492"/>
              <a:gd name="connsiteY3" fmla="*/ 1363780 h 1692801"/>
              <a:gd name="connsiteX4" fmla="*/ 0 w 1628492"/>
              <a:gd name="connsiteY4" fmla="*/ 1692801 h 1692801"/>
              <a:gd name="connsiteX0" fmla="*/ 0 w 1287547"/>
              <a:gd name="connsiteY0" fmla="*/ 1756332 h 1756332"/>
              <a:gd name="connsiteX1" fmla="*/ 418937 w 1287547"/>
              <a:gd name="connsiteY1" fmla="*/ 207896 h 1756332"/>
              <a:gd name="connsiteX2" fmla="*/ 1283020 w 1287547"/>
              <a:gd name="connsiteY2" fmla="*/ 0 h 1756332"/>
              <a:gd name="connsiteX3" fmla="*/ 1287547 w 1287547"/>
              <a:gd name="connsiteY3" fmla="*/ 1427311 h 1756332"/>
              <a:gd name="connsiteX4" fmla="*/ 0 w 1287547"/>
              <a:gd name="connsiteY4" fmla="*/ 1756332 h 1756332"/>
              <a:gd name="connsiteX0" fmla="*/ 0 w 1568687"/>
              <a:gd name="connsiteY0" fmla="*/ 1548436 h 1548436"/>
              <a:gd name="connsiteX1" fmla="*/ 418937 w 1568687"/>
              <a:gd name="connsiteY1" fmla="*/ 0 h 1548436"/>
              <a:gd name="connsiteX2" fmla="*/ 1568687 w 1568687"/>
              <a:gd name="connsiteY2" fmla="*/ 186329 h 1548436"/>
              <a:gd name="connsiteX3" fmla="*/ 1287547 w 1568687"/>
              <a:gd name="connsiteY3" fmla="*/ 1219415 h 1548436"/>
              <a:gd name="connsiteX4" fmla="*/ 0 w 1568687"/>
              <a:gd name="connsiteY4" fmla="*/ 1548436 h 1548436"/>
              <a:gd name="connsiteX0" fmla="*/ 0 w 1721514"/>
              <a:gd name="connsiteY0" fmla="*/ 1999403 h 1999403"/>
              <a:gd name="connsiteX1" fmla="*/ 418937 w 1721514"/>
              <a:gd name="connsiteY1" fmla="*/ 450967 h 1999403"/>
              <a:gd name="connsiteX2" fmla="*/ 1721514 w 1721514"/>
              <a:gd name="connsiteY2" fmla="*/ 0 h 1999403"/>
              <a:gd name="connsiteX3" fmla="*/ 1287547 w 1721514"/>
              <a:gd name="connsiteY3" fmla="*/ 1670382 h 1999403"/>
              <a:gd name="connsiteX4" fmla="*/ 0 w 1721514"/>
              <a:gd name="connsiteY4" fmla="*/ 1999403 h 1999403"/>
              <a:gd name="connsiteX0" fmla="*/ 0 w 1719588"/>
              <a:gd name="connsiteY0" fmla="*/ 1960596 h 1960596"/>
              <a:gd name="connsiteX1" fmla="*/ 418937 w 1719588"/>
              <a:gd name="connsiteY1" fmla="*/ 412160 h 1960596"/>
              <a:gd name="connsiteX2" fmla="*/ 1719588 w 1719588"/>
              <a:gd name="connsiteY2" fmla="*/ 0 h 1960596"/>
              <a:gd name="connsiteX3" fmla="*/ 1287547 w 1719588"/>
              <a:gd name="connsiteY3" fmla="*/ 1631575 h 1960596"/>
              <a:gd name="connsiteX4" fmla="*/ 0 w 1719588"/>
              <a:gd name="connsiteY4" fmla="*/ 1960596 h 1960596"/>
              <a:gd name="connsiteX0" fmla="*/ 0 w 1704811"/>
              <a:gd name="connsiteY0" fmla="*/ 1964322 h 1964322"/>
              <a:gd name="connsiteX1" fmla="*/ 418937 w 1704811"/>
              <a:gd name="connsiteY1" fmla="*/ 415886 h 1964322"/>
              <a:gd name="connsiteX2" fmla="*/ 1704811 w 1704811"/>
              <a:gd name="connsiteY2" fmla="*/ 0 h 1964322"/>
              <a:gd name="connsiteX3" fmla="*/ 1287547 w 1704811"/>
              <a:gd name="connsiteY3" fmla="*/ 1635301 h 1964322"/>
              <a:gd name="connsiteX4" fmla="*/ 0 w 1704811"/>
              <a:gd name="connsiteY4" fmla="*/ 1964322 h 1964322"/>
              <a:gd name="connsiteX0" fmla="*/ 0 w 1701085"/>
              <a:gd name="connsiteY0" fmla="*/ 1949545 h 1949545"/>
              <a:gd name="connsiteX1" fmla="*/ 418937 w 1701085"/>
              <a:gd name="connsiteY1" fmla="*/ 401109 h 1949545"/>
              <a:gd name="connsiteX2" fmla="*/ 1701085 w 1701085"/>
              <a:gd name="connsiteY2" fmla="*/ 0 h 1949545"/>
              <a:gd name="connsiteX3" fmla="*/ 1287547 w 1701085"/>
              <a:gd name="connsiteY3" fmla="*/ 1620524 h 1949545"/>
              <a:gd name="connsiteX4" fmla="*/ 0 w 1701085"/>
              <a:gd name="connsiteY4" fmla="*/ 1949545 h 1949545"/>
              <a:gd name="connsiteX0" fmla="*/ 0 w 1701085"/>
              <a:gd name="connsiteY0" fmla="*/ 1949545 h 1949545"/>
              <a:gd name="connsiteX1" fmla="*/ 396770 w 1701085"/>
              <a:gd name="connsiteY1" fmla="*/ 395520 h 1949545"/>
              <a:gd name="connsiteX2" fmla="*/ 1701085 w 1701085"/>
              <a:gd name="connsiteY2" fmla="*/ 0 h 1949545"/>
              <a:gd name="connsiteX3" fmla="*/ 1287547 w 1701085"/>
              <a:gd name="connsiteY3" fmla="*/ 1620524 h 1949545"/>
              <a:gd name="connsiteX4" fmla="*/ 0 w 1701085"/>
              <a:gd name="connsiteY4" fmla="*/ 1949545 h 1949545"/>
              <a:gd name="connsiteX0" fmla="*/ 0 w 1705303"/>
              <a:gd name="connsiteY0" fmla="*/ 1966274 h 1966274"/>
              <a:gd name="connsiteX1" fmla="*/ 400988 w 1705303"/>
              <a:gd name="connsiteY1" fmla="*/ 395520 h 1966274"/>
              <a:gd name="connsiteX2" fmla="*/ 1705303 w 1705303"/>
              <a:gd name="connsiteY2" fmla="*/ 0 h 1966274"/>
              <a:gd name="connsiteX3" fmla="*/ 1291765 w 1705303"/>
              <a:gd name="connsiteY3" fmla="*/ 1620524 h 1966274"/>
              <a:gd name="connsiteX4" fmla="*/ 0 w 1705303"/>
              <a:gd name="connsiteY4" fmla="*/ 1966274 h 1966274"/>
              <a:gd name="connsiteX0" fmla="*/ 0 w 1700686"/>
              <a:gd name="connsiteY0" fmla="*/ 1967439 h 1967439"/>
              <a:gd name="connsiteX1" fmla="*/ 400988 w 1700686"/>
              <a:gd name="connsiteY1" fmla="*/ 396685 h 1967439"/>
              <a:gd name="connsiteX2" fmla="*/ 1700686 w 1700686"/>
              <a:gd name="connsiteY2" fmla="*/ 0 h 1967439"/>
              <a:gd name="connsiteX3" fmla="*/ 1291765 w 1700686"/>
              <a:gd name="connsiteY3" fmla="*/ 1621689 h 1967439"/>
              <a:gd name="connsiteX4" fmla="*/ 0 w 1700686"/>
              <a:gd name="connsiteY4" fmla="*/ 1967439 h 1967439"/>
              <a:gd name="connsiteX0" fmla="*/ 0 w 1700686"/>
              <a:gd name="connsiteY0" fmla="*/ 1967439 h 1967439"/>
              <a:gd name="connsiteX1" fmla="*/ 400988 w 1700686"/>
              <a:gd name="connsiteY1" fmla="*/ 396685 h 1967439"/>
              <a:gd name="connsiteX2" fmla="*/ 1700686 w 1700686"/>
              <a:gd name="connsiteY2" fmla="*/ 0 h 1967439"/>
              <a:gd name="connsiteX3" fmla="*/ 1298589 w 1700686"/>
              <a:gd name="connsiteY3" fmla="*/ 1594456 h 1967439"/>
              <a:gd name="connsiteX4" fmla="*/ 0 w 1700686"/>
              <a:gd name="connsiteY4" fmla="*/ 1967439 h 1967439"/>
              <a:gd name="connsiteX0" fmla="*/ 0 w 1700686"/>
              <a:gd name="connsiteY0" fmla="*/ 1967439 h 1967439"/>
              <a:gd name="connsiteX1" fmla="*/ 400988 w 1700686"/>
              <a:gd name="connsiteY1" fmla="*/ 396685 h 1967439"/>
              <a:gd name="connsiteX2" fmla="*/ 1700686 w 1700686"/>
              <a:gd name="connsiteY2" fmla="*/ 0 h 1967439"/>
              <a:gd name="connsiteX3" fmla="*/ 1310196 w 1700686"/>
              <a:gd name="connsiteY3" fmla="*/ 1597398 h 1967439"/>
              <a:gd name="connsiteX4" fmla="*/ 0 w 1700686"/>
              <a:gd name="connsiteY4" fmla="*/ 1967439 h 1967439"/>
              <a:gd name="connsiteX0" fmla="*/ 0 w 1716167"/>
              <a:gd name="connsiteY0" fmla="*/ 1963515 h 1963515"/>
              <a:gd name="connsiteX1" fmla="*/ 400988 w 1716167"/>
              <a:gd name="connsiteY1" fmla="*/ 392761 h 1963515"/>
              <a:gd name="connsiteX2" fmla="*/ 1716167 w 1716167"/>
              <a:gd name="connsiteY2" fmla="*/ 0 h 1963515"/>
              <a:gd name="connsiteX3" fmla="*/ 1310196 w 1716167"/>
              <a:gd name="connsiteY3" fmla="*/ 1593474 h 1963515"/>
              <a:gd name="connsiteX4" fmla="*/ 0 w 1716167"/>
              <a:gd name="connsiteY4" fmla="*/ 1963515 h 1963515"/>
              <a:gd name="connsiteX0" fmla="*/ 0 w 1465855"/>
              <a:gd name="connsiteY0" fmla="*/ 1570754 h 1570754"/>
              <a:gd name="connsiteX1" fmla="*/ 400988 w 1465855"/>
              <a:gd name="connsiteY1" fmla="*/ 0 h 1570754"/>
              <a:gd name="connsiteX2" fmla="*/ 1465855 w 1465855"/>
              <a:gd name="connsiteY2" fmla="*/ 585261 h 1570754"/>
              <a:gd name="connsiteX3" fmla="*/ 1310196 w 1465855"/>
              <a:gd name="connsiteY3" fmla="*/ 1200713 h 1570754"/>
              <a:gd name="connsiteX4" fmla="*/ 0 w 1465855"/>
              <a:gd name="connsiteY4" fmla="*/ 1570754 h 1570754"/>
              <a:gd name="connsiteX0" fmla="*/ 0 w 1465855"/>
              <a:gd name="connsiteY0" fmla="*/ 1190545 h 1190545"/>
              <a:gd name="connsiteX1" fmla="*/ 303121 w 1465855"/>
              <a:gd name="connsiteY1" fmla="*/ 0 h 1190545"/>
              <a:gd name="connsiteX2" fmla="*/ 1465855 w 1465855"/>
              <a:gd name="connsiteY2" fmla="*/ 205052 h 1190545"/>
              <a:gd name="connsiteX3" fmla="*/ 1310196 w 1465855"/>
              <a:gd name="connsiteY3" fmla="*/ 820504 h 1190545"/>
              <a:gd name="connsiteX4" fmla="*/ 0 w 1465855"/>
              <a:gd name="connsiteY4" fmla="*/ 1190545 h 1190545"/>
              <a:gd name="connsiteX0" fmla="*/ 0 w 1446778"/>
              <a:gd name="connsiteY0" fmla="*/ 1190545 h 1190545"/>
              <a:gd name="connsiteX1" fmla="*/ 303121 w 1446778"/>
              <a:gd name="connsiteY1" fmla="*/ 0 h 1190545"/>
              <a:gd name="connsiteX2" fmla="*/ 1446778 w 1446778"/>
              <a:gd name="connsiteY2" fmla="*/ 281110 h 1190545"/>
              <a:gd name="connsiteX3" fmla="*/ 1310196 w 1446778"/>
              <a:gd name="connsiteY3" fmla="*/ 820504 h 1190545"/>
              <a:gd name="connsiteX4" fmla="*/ 0 w 1446778"/>
              <a:gd name="connsiteY4" fmla="*/ 1190545 h 1190545"/>
              <a:gd name="connsiteX0" fmla="*/ 0 w 1446778"/>
              <a:gd name="connsiteY0" fmla="*/ 1195202 h 1195202"/>
              <a:gd name="connsiteX1" fmla="*/ 304289 w 1446778"/>
              <a:gd name="connsiteY1" fmla="*/ 0 h 1195202"/>
              <a:gd name="connsiteX2" fmla="*/ 1446778 w 1446778"/>
              <a:gd name="connsiteY2" fmla="*/ 285767 h 1195202"/>
              <a:gd name="connsiteX3" fmla="*/ 1310196 w 1446778"/>
              <a:gd name="connsiteY3" fmla="*/ 825161 h 1195202"/>
              <a:gd name="connsiteX4" fmla="*/ 0 w 1446778"/>
              <a:gd name="connsiteY4" fmla="*/ 1195202 h 1195202"/>
              <a:gd name="connsiteX0" fmla="*/ 0 w 1446778"/>
              <a:gd name="connsiteY0" fmla="*/ 1197537 h 1197537"/>
              <a:gd name="connsiteX1" fmla="*/ 301590 w 1446778"/>
              <a:gd name="connsiteY1" fmla="*/ 0 h 1197537"/>
              <a:gd name="connsiteX2" fmla="*/ 1446778 w 1446778"/>
              <a:gd name="connsiteY2" fmla="*/ 288102 h 1197537"/>
              <a:gd name="connsiteX3" fmla="*/ 1310196 w 1446778"/>
              <a:gd name="connsiteY3" fmla="*/ 827496 h 1197537"/>
              <a:gd name="connsiteX4" fmla="*/ 0 w 1446778"/>
              <a:gd name="connsiteY4" fmla="*/ 1197537 h 1197537"/>
              <a:gd name="connsiteX0" fmla="*/ 0 w 1446778"/>
              <a:gd name="connsiteY0" fmla="*/ 1197537 h 1197537"/>
              <a:gd name="connsiteX1" fmla="*/ 301590 w 1446778"/>
              <a:gd name="connsiteY1" fmla="*/ 0 h 1197537"/>
              <a:gd name="connsiteX2" fmla="*/ 1446778 w 1446778"/>
              <a:gd name="connsiteY2" fmla="*/ 288102 h 1197537"/>
              <a:gd name="connsiteX3" fmla="*/ 1310196 w 1446778"/>
              <a:gd name="connsiteY3" fmla="*/ 827496 h 1197537"/>
              <a:gd name="connsiteX4" fmla="*/ 155250 w 1446778"/>
              <a:gd name="connsiteY4" fmla="*/ 1149523 h 1197537"/>
              <a:gd name="connsiteX5" fmla="*/ 0 w 1446778"/>
              <a:gd name="connsiteY5" fmla="*/ 1197537 h 1197537"/>
              <a:gd name="connsiteX0" fmla="*/ 0 w 1427312"/>
              <a:gd name="connsiteY0" fmla="*/ 1119927 h 1149523"/>
              <a:gd name="connsiteX1" fmla="*/ 282124 w 1427312"/>
              <a:gd name="connsiteY1" fmla="*/ 0 h 1149523"/>
              <a:gd name="connsiteX2" fmla="*/ 1427312 w 1427312"/>
              <a:gd name="connsiteY2" fmla="*/ 288102 h 1149523"/>
              <a:gd name="connsiteX3" fmla="*/ 1290730 w 1427312"/>
              <a:gd name="connsiteY3" fmla="*/ 827496 h 1149523"/>
              <a:gd name="connsiteX4" fmla="*/ 135784 w 1427312"/>
              <a:gd name="connsiteY4" fmla="*/ 1149523 h 1149523"/>
              <a:gd name="connsiteX5" fmla="*/ 0 w 1427312"/>
              <a:gd name="connsiteY5" fmla="*/ 1119927 h 1149523"/>
              <a:gd name="connsiteX0" fmla="*/ 0 w 1427312"/>
              <a:gd name="connsiteY0" fmla="*/ 1119927 h 1151075"/>
              <a:gd name="connsiteX1" fmla="*/ 282124 w 1427312"/>
              <a:gd name="connsiteY1" fmla="*/ 0 h 1151075"/>
              <a:gd name="connsiteX2" fmla="*/ 1427312 w 1427312"/>
              <a:gd name="connsiteY2" fmla="*/ 288102 h 1151075"/>
              <a:gd name="connsiteX3" fmla="*/ 1290730 w 1427312"/>
              <a:gd name="connsiteY3" fmla="*/ 827496 h 1151075"/>
              <a:gd name="connsiteX4" fmla="*/ 135395 w 1427312"/>
              <a:gd name="connsiteY4" fmla="*/ 1151075 h 1151075"/>
              <a:gd name="connsiteX5" fmla="*/ 0 w 1427312"/>
              <a:gd name="connsiteY5" fmla="*/ 1119927 h 1151075"/>
              <a:gd name="connsiteX0" fmla="*/ 0 w 1428467"/>
              <a:gd name="connsiteY0" fmla="*/ 1117983 h 1151075"/>
              <a:gd name="connsiteX1" fmla="*/ 283279 w 1428467"/>
              <a:gd name="connsiteY1" fmla="*/ 0 h 1151075"/>
              <a:gd name="connsiteX2" fmla="*/ 1428467 w 1428467"/>
              <a:gd name="connsiteY2" fmla="*/ 288102 h 1151075"/>
              <a:gd name="connsiteX3" fmla="*/ 1291885 w 1428467"/>
              <a:gd name="connsiteY3" fmla="*/ 827496 h 1151075"/>
              <a:gd name="connsiteX4" fmla="*/ 136550 w 1428467"/>
              <a:gd name="connsiteY4" fmla="*/ 1151075 h 1151075"/>
              <a:gd name="connsiteX5" fmla="*/ 0 w 1428467"/>
              <a:gd name="connsiteY5" fmla="*/ 1117983 h 1151075"/>
              <a:gd name="connsiteX0" fmla="*/ 0 w 1426923"/>
              <a:gd name="connsiteY0" fmla="*/ 1118374 h 1151075"/>
              <a:gd name="connsiteX1" fmla="*/ 281735 w 1426923"/>
              <a:gd name="connsiteY1" fmla="*/ 0 h 1151075"/>
              <a:gd name="connsiteX2" fmla="*/ 1426923 w 1426923"/>
              <a:gd name="connsiteY2" fmla="*/ 288102 h 1151075"/>
              <a:gd name="connsiteX3" fmla="*/ 1290341 w 1426923"/>
              <a:gd name="connsiteY3" fmla="*/ 827496 h 1151075"/>
              <a:gd name="connsiteX4" fmla="*/ 135006 w 1426923"/>
              <a:gd name="connsiteY4" fmla="*/ 1151075 h 1151075"/>
              <a:gd name="connsiteX5" fmla="*/ 0 w 1426923"/>
              <a:gd name="connsiteY5" fmla="*/ 1118374 h 1151075"/>
              <a:gd name="connsiteX0" fmla="*/ 0 w 1426923"/>
              <a:gd name="connsiteY0" fmla="*/ 1118374 h 1151075"/>
              <a:gd name="connsiteX1" fmla="*/ 281735 w 1426923"/>
              <a:gd name="connsiteY1" fmla="*/ 0 h 1151075"/>
              <a:gd name="connsiteX2" fmla="*/ 1426923 w 1426923"/>
              <a:gd name="connsiteY2" fmla="*/ 288102 h 1151075"/>
              <a:gd name="connsiteX3" fmla="*/ 1299685 w 1426923"/>
              <a:gd name="connsiteY3" fmla="*/ 790243 h 1151075"/>
              <a:gd name="connsiteX4" fmla="*/ 135006 w 1426923"/>
              <a:gd name="connsiteY4" fmla="*/ 1151075 h 1151075"/>
              <a:gd name="connsiteX5" fmla="*/ 0 w 1426923"/>
              <a:gd name="connsiteY5" fmla="*/ 1118374 h 1151075"/>
              <a:gd name="connsiteX0" fmla="*/ 0 w 1426923"/>
              <a:gd name="connsiteY0" fmla="*/ 1118374 h 1151075"/>
              <a:gd name="connsiteX1" fmla="*/ 281735 w 1426923"/>
              <a:gd name="connsiteY1" fmla="*/ 0 h 1151075"/>
              <a:gd name="connsiteX2" fmla="*/ 1426923 w 1426923"/>
              <a:gd name="connsiteY2" fmla="*/ 288102 h 1151075"/>
              <a:gd name="connsiteX3" fmla="*/ 1301632 w 1426923"/>
              <a:gd name="connsiteY3" fmla="*/ 782482 h 1151075"/>
              <a:gd name="connsiteX4" fmla="*/ 135006 w 1426923"/>
              <a:gd name="connsiteY4" fmla="*/ 1151075 h 1151075"/>
              <a:gd name="connsiteX5" fmla="*/ 0 w 1426923"/>
              <a:gd name="connsiteY5" fmla="*/ 1118374 h 1151075"/>
              <a:gd name="connsiteX0" fmla="*/ 0 w 1426923"/>
              <a:gd name="connsiteY0" fmla="*/ 1118374 h 1151075"/>
              <a:gd name="connsiteX1" fmla="*/ 281735 w 1426923"/>
              <a:gd name="connsiteY1" fmla="*/ 0 h 1151075"/>
              <a:gd name="connsiteX2" fmla="*/ 1426923 w 1426923"/>
              <a:gd name="connsiteY2" fmla="*/ 288102 h 1151075"/>
              <a:gd name="connsiteX3" fmla="*/ 1301645 w 1426923"/>
              <a:gd name="connsiteY3" fmla="*/ 775882 h 1151075"/>
              <a:gd name="connsiteX4" fmla="*/ 135006 w 1426923"/>
              <a:gd name="connsiteY4" fmla="*/ 1151075 h 1151075"/>
              <a:gd name="connsiteX5" fmla="*/ 0 w 1426923"/>
              <a:gd name="connsiteY5" fmla="*/ 1118374 h 115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6923" h="1151075">
                <a:moveTo>
                  <a:pt x="0" y="1118374"/>
                </a:moveTo>
                <a:lnTo>
                  <a:pt x="281735" y="0"/>
                </a:lnTo>
                <a:lnTo>
                  <a:pt x="1426923" y="288102"/>
                </a:lnTo>
                <a:lnTo>
                  <a:pt x="1301645" y="775882"/>
                </a:lnTo>
                <a:lnTo>
                  <a:pt x="135006" y="1151075"/>
                </a:lnTo>
                <a:lnTo>
                  <a:pt x="0" y="1118374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평행 사변형 52">
            <a:extLst>
              <a:ext uri="{FF2B5EF4-FFF2-40B4-BE49-F238E27FC236}">
                <a16:creationId xmlns:a16="http://schemas.microsoft.com/office/drawing/2014/main" id="{563D5DF0-2C32-45D7-B7A7-93358FD001F8}"/>
              </a:ext>
            </a:extLst>
          </p:cNvPr>
          <p:cNvSpPr/>
          <p:nvPr userDrawn="1"/>
        </p:nvSpPr>
        <p:spPr>
          <a:xfrm rot="14533620">
            <a:off x="6564369" y="1385173"/>
            <a:ext cx="231511" cy="952855"/>
          </a:xfrm>
          <a:custGeom>
            <a:avLst/>
            <a:gdLst>
              <a:gd name="connsiteX0" fmla="*/ 0 w 203200"/>
              <a:gd name="connsiteY0" fmla="*/ 628450 h 628450"/>
              <a:gd name="connsiteX1" fmla="*/ 0 w 203200"/>
              <a:gd name="connsiteY1" fmla="*/ 0 h 628450"/>
              <a:gd name="connsiteX2" fmla="*/ 203200 w 203200"/>
              <a:gd name="connsiteY2" fmla="*/ 0 h 628450"/>
              <a:gd name="connsiteX3" fmla="*/ 203200 w 203200"/>
              <a:gd name="connsiteY3" fmla="*/ 628450 h 628450"/>
              <a:gd name="connsiteX4" fmla="*/ 0 w 203200"/>
              <a:gd name="connsiteY4" fmla="*/ 628450 h 628450"/>
              <a:gd name="connsiteX0" fmla="*/ 0 w 203200"/>
              <a:gd name="connsiteY0" fmla="*/ 703316 h 703316"/>
              <a:gd name="connsiteX1" fmla="*/ 0 w 203200"/>
              <a:gd name="connsiteY1" fmla="*/ 74866 h 703316"/>
              <a:gd name="connsiteX2" fmla="*/ 188801 w 203200"/>
              <a:gd name="connsiteY2" fmla="*/ 0 h 703316"/>
              <a:gd name="connsiteX3" fmla="*/ 203200 w 203200"/>
              <a:gd name="connsiteY3" fmla="*/ 703316 h 703316"/>
              <a:gd name="connsiteX4" fmla="*/ 0 w 203200"/>
              <a:gd name="connsiteY4" fmla="*/ 703316 h 703316"/>
              <a:gd name="connsiteX0" fmla="*/ 0 w 203200"/>
              <a:gd name="connsiteY0" fmla="*/ 794024 h 794024"/>
              <a:gd name="connsiteX1" fmla="*/ 27990 w 203200"/>
              <a:gd name="connsiteY1" fmla="*/ 0 h 794024"/>
              <a:gd name="connsiteX2" fmla="*/ 188801 w 203200"/>
              <a:gd name="connsiteY2" fmla="*/ 90708 h 794024"/>
              <a:gd name="connsiteX3" fmla="*/ 203200 w 203200"/>
              <a:gd name="connsiteY3" fmla="*/ 794024 h 794024"/>
              <a:gd name="connsiteX4" fmla="*/ 0 w 203200"/>
              <a:gd name="connsiteY4" fmla="*/ 794024 h 794024"/>
              <a:gd name="connsiteX0" fmla="*/ 54953 w 175210"/>
              <a:gd name="connsiteY0" fmla="*/ 851162 h 851162"/>
              <a:gd name="connsiteX1" fmla="*/ 0 w 175210"/>
              <a:gd name="connsiteY1" fmla="*/ 0 h 851162"/>
              <a:gd name="connsiteX2" fmla="*/ 160811 w 175210"/>
              <a:gd name="connsiteY2" fmla="*/ 90708 h 851162"/>
              <a:gd name="connsiteX3" fmla="*/ 175210 w 175210"/>
              <a:gd name="connsiteY3" fmla="*/ 794024 h 851162"/>
              <a:gd name="connsiteX4" fmla="*/ 54953 w 175210"/>
              <a:gd name="connsiteY4" fmla="*/ 851162 h 851162"/>
              <a:gd name="connsiteX0" fmla="*/ 54953 w 224304"/>
              <a:gd name="connsiteY0" fmla="*/ 851162 h 940986"/>
              <a:gd name="connsiteX1" fmla="*/ 0 w 224304"/>
              <a:gd name="connsiteY1" fmla="*/ 0 h 940986"/>
              <a:gd name="connsiteX2" fmla="*/ 160811 w 224304"/>
              <a:gd name="connsiteY2" fmla="*/ 90708 h 940986"/>
              <a:gd name="connsiteX3" fmla="*/ 224304 w 224304"/>
              <a:gd name="connsiteY3" fmla="*/ 940986 h 940986"/>
              <a:gd name="connsiteX4" fmla="*/ 54953 w 224304"/>
              <a:gd name="connsiteY4" fmla="*/ 851162 h 940986"/>
              <a:gd name="connsiteX0" fmla="*/ 54953 w 223855"/>
              <a:gd name="connsiteY0" fmla="*/ 851162 h 962280"/>
              <a:gd name="connsiteX1" fmla="*/ 0 w 223855"/>
              <a:gd name="connsiteY1" fmla="*/ 0 h 962280"/>
              <a:gd name="connsiteX2" fmla="*/ 160811 w 223855"/>
              <a:gd name="connsiteY2" fmla="*/ 90708 h 962280"/>
              <a:gd name="connsiteX3" fmla="*/ 223855 w 223855"/>
              <a:gd name="connsiteY3" fmla="*/ 962280 h 962280"/>
              <a:gd name="connsiteX4" fmla="*/ 54953 w 223855"/>
              <a:gd name="connsiteY4" fmla="*/ 851162 h 962280"/>
              <a:gd name="connsiteX0" fmla="*/ 54280 w 223855"/>
              <a:gd name="connsiteY0" fmla="*/ 883103 h 962280"/>
              <a:gd name="connsiteX1" fmla="*/ 0 w 223855"/>
              <a:gd name="connsiteY1" fmla="*/ 0 h 962280"/>
              <a:gd name="connsiteX2" fmla="*/ 160811 w 223855"/>
              <a:gd name="connsiteY2" fmla="*/ 90708 h 962280"/>
              <a:gd name="connsiteX3" fmla="*/ 223855 w 223855"/>
              <a:gd name="connsiteY3" fmla="*/ 962280 h 962280"/>
              <a:gd name="connsiteX4" fmla="*/ 54280 w 223855"/>
              <a:gd name="connsiteY4" fmla="*/ 883103 h 962280"/>
              <a:gd name="connsiteX0" fmla="*/ 51063 w 223855"/>
              <a:gd name="connsiteY0" fmla="*/ 884101 h 962280"/>
              <a:gd name="connsiteX1" fmla="*/ 0 w 223855"/>
              <a:gd name="connsiteY1" fmla="*/ 0 h 962280"/>
              <a:gd name="connsiteX2" fmla="*/ 160811 w 223855"/>
              <a:gd name="connsiteY2" fmla="*/ 90708 h 962280"/>
              <a:gd name="connsiteX3" fmla="*/ 223855 w 223855"/>
              <a:gd name="connsiteY3" fmla="*/ 962280 h 962280"/>
              <a:gd name="connsiteX4" fmla="*/ 51063 w 223855"/>
              <a:gd name="connsiteY4" fmla="*/ 884101 h 962280"/>
              <a:gd name="connsiteX0" fmla="*/ 40417 w 223855"/>
              <a:gd name="connsiteY0" fmla="*/ 883876 h 962280"/>
              <a:gd name="connsiteX1" fmla="*/ 0 w 223855"/>
              <a:gd name="connsiteY1" fmla="*/ 0 h 962280"/>
              <a:gd name="connsiteX2" fmla="*/ 160811 w 223855"/>
              <a:gd name="connsiteY2" fmla="*/ 90708 h 962280"/>
              <a:gd name="connsiteX3" fmla="*/ 223855 w 223855"/>
              <a:gd name="connsiteY3" fmla="*/ 962280 h 962280"/>
              <a:gd name="connsiteX4" fmla="*/ 40417 w 223855"/>
              <a:gd name="connsiteY4" fmla="*/ 883876 h 962280"/>
              <a:gd name="connsiteX0" fmla="*/ 48073 w 231511"/>
              <a:gd name="connsiteY0" fmla="*/ 874451 h 952855"/>
              <a:gd name="connsiteX1" fmla="*/ 0 w 231511"/>
              <a:gd name="connsiteY1" fmla="*/ 0 h 952855"/>
              <a:gd name="connsiteX2" fmla="*/ 168467 w 231511"/>
              <a:gd name="connsiteY2" fmla="*/ 81283 h 952855"/>
              <a:gd name="connsiteX3" fmla="*/ 231511 w 231511"/>
              <a:gd name="connsiteY3" fmla="*/ 952855 h 952855"/>
              <a:gd name="connsiteX4" fmla="*/ 48073 w 231511"/>
              <a:gd name="connsiteY4" fmla="*/ 874451 h 95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11" h="952855">
                <a:moveTo>
                  <a:pt x="48073" y="874451"/>
                </a:moveTo>
                <a:lnTo>
                  <a:pt x="0" y="0"/>
                </a:lnTo>
                <a:lnTo>
                  <a:pt x="168467" y="81283"/>
                </a:lnTo>
                <a:lnTo>
                  <a:pt x="231511" y="952855"/>
                </a:lnTo>
                <a:lnTo>
                  <a:pt x="48073" y="8744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3E66504-D316-417A-B530-3B9F0301063C}"/>
              </a:ext>
            </a:extLst>
          </p:cNvPr>
          <p:cNvSpPr/>
          <p:nvPr userDrawn="1"/>
        </p:nvSpPr>
        <p:spPr>
          <a:xfrm rot="5400000">
            <a:off x="7918805" y="2502382"/>
            <a:ext cx="1310801" cy="909050"/>
          </a:xfrm>
          <a:custGeom>
            <a:avLst/>
            <a:gdLst>
              <a:gd name="connsiteX0" fmla="*/ 0 w 1310801"/>
              <a:gd name="connsiteY0" fmla="*/ 1098832 h 1098832"/>
              <a:gd name="connsiteX1" fmla="*/ 655401 w 1310801"/>
              <a:gd name="connsiteY1" fmla="*/ 0 h 1098832"/>
              <a:gd name="connsiteX2" fmla="*/ 1310801 w 1310801"/>
              <a:gd name="connsiteY2" fmla="*/ 1098832 h 1098832"/>
              <a:gd name="connsiteX3" fmla="*/ 0 w 1310801"/>
              <a:gd name="connsiteY3" fmla="*/ 1098832 h 1098832"/>
              <a:gd name="connsiteX0" fmla="*/ 0 w 1310801"/>
              <a:gd name="connsiteY0" fmla="*/ 909050 h 909050"/>
              <a:gd name="connsiteX1" fmla="*/ 750294 w 1310801"/>
              <a:gd name="connsiteY1" fmla="*/ 0 h 909050"/>
              <a:gd name="connsiteX2" fmla="*/ 1310801 w 1310801"/>
              <a:gd name="connsiteY2" fmla="*/ 909050 h 909050"/>
              <a:gd name="connsiteX3" fmla="*/ 0 w 1310801"/>
              <a:gd name="connsiteY3" fmla="*/ 909050 h 90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0801" h="909050">
                <a:moveTo>
                  <a:pt x="0" y="909050"/>
                </a:moveTo>
                <a:lnTo>
                  <a:pt x="750294" y="0"/>
                </a:lnTo>
                <a:lnTo>
                  <a:pt x="1310801" y="909050"/>
                </a:lnTo>
                <a:lnTo>
                  <a:pt x="0" y="9090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5F05223D-C3F4-4D91-8882-A269A800DD7A}"/>
              </a:ext>
            </a:extLst>
          </p:cNvPr>
          <p:cNvSpPr/>
          <p:nvPr userDrawn="1"/>
        </p:nvSpPr>
        <p:spPr>
          <a:xfrm rot="20750914">
            <a:off x="6973428" y="2445715"/>
            <a:ext cx="1365176" cy="1553775"/>
          </a:xfrm>
          <a:custGeom>
            <a:avLst/>
            <a:gdLst>
              <a:gd name="connsiteX0" fmla="*/ 0 w 1655553"/>
              <a:gd name="connsiteY0" fmla="*/ 1363780 h 1363780"/>
              <a:gd name="connsiteX1" fmla="*/ 340945 w 1655553"/>
              <a:gd name="connsiteY1" fmla="*/ 0 h 1363780"/>
              <a:gd name="connsiteX2" fmla="*/ 1655553 w 1655553"/>
              <a:gd name="connsiteY2" fmla="*/ 0 h 1363780"/>
              <a:gd name="connsiteX3" fmla="*/ 1314608 w 1655553"/>
              <a:gd name="connsiteY3" fmla="*/ 1363780 h 1363780"/>
              <a:gd name="connsiteX4" fmla="*/ 0 w 1655553"/>
              <a:gd name="connsiteY4" fmla="*/ 1363780 h 1363780"/>
              <a:gd name="connsiteX0" fmla="*/ 0 w 1628492"/>
              <a:gd name="connsiteY0" fmla="*/ 1692801 h 1692801"/>
              <a:gd name="connsiteX1" fmla="*/ 313884 w 1628492"/>
              <a:gd name="connsiteY1" fmla="*/ 0 h 1692801"/>
              <a:gd name="connsiteX2" fmla="*/ 1628492 w 1628492"/>
              <a:gd name="connsiteY2" fmla="*/ 0 h 1692801"/>
              <a:gd name="connsiteX3" fmla="*/ 1287547 w 1628492"/>
              <a:gd name="connsiteY3" fmla="*/ 1363780 h 1692801"/>
              <a:gd name="connsiteX4" fmla="*/ 0 w 1628492"/>
              <a:gd name="connsiteY4" fmla="*/ 1692801 h 1692801"/>
              <a:gd name="connsiteX0" fmla="*/ 0 w 1628492"/>
              <a:gd name="connsiteY0" fmla="*/ 1692801 h 1692801"/>
              <a:gd name="connsiteX1" fmla="*/ 437314 w 1628492"/>
              <a:gd name="connsiteY1" fmla="*/ 196150 h 1692801"/>
              <a:gd name="connsiteX2" fmla="*/ 1628492 w 1628492"/>
              <a:gd name="connsiteY2" fmla="*/ 0 h 1692801"/>
              <a:gd name="connsiteX3" fmla="*/ 1287547 w 1628492"/>
              <a:gd name="connsiteY3" fmla="*/ 1363780 h 1692801"/>
              <a:gd name="connsiteX4" fmla="*/ 0 w 1628492"/>
              <a:gd name="connsiteY4" fmla="*/ 1692801 h 1692801"/>
              <a:gd name="connsiteX0" fmla="*/ 0 w 1628492"/>
              <a:gd name="connsiteY0" fmla="*/ 1692801 h 1692801"/>
              <a:gd name="connsiteX1" fmla="*/ 418937 w 1628492"/>
              <a:gd name="connsiteY1" fmla="*/ 144365 h 1692801"/>
              <a:gd name="connsiteX2" fmla="*/ 1628492 w 1628492"/>
              <a:gd name="connsiteY2" fmla="*/ 0 h 1692801"/>
              <a:gd name="connsiteX3" fmla="*/ 1287547 w 1628492"/>
              <a:gd name="connsiteY3" fmla="*/ 1363780 h 1692801"/>
              <a:gd name="connsiteX4" fmla="*/ 0 w 1628492"/>
              <a:gd name="connsiteY4" fmla="*/ 1692801 h 1692801"/>
              <a:gd name="connsiteX0" fmla="*/ 0 w 1287547"/>
              <a:gd name="connsiteY0" fmla="*/ 1756332 h 1756332"/>
              <a:gd name="connsiteX1" fmla="*/ 418937 w 1287547"/>
              <a:gd name="connsiteY1" fmla="*/ 207896 h 1756332"/>
              <a:gd name="connsiteX2" fmla="*/ 1283020 w 1287547"/>
              <a:gd name="connsiteY2" fmla="*/ 0 h 1756332"/>
              <a:gd name="connsiteX3" fmla="*/ 1287547 w 1287547"/>
              <a:gd name="connsiteY3" fmla="*/ 1427311 h 1756332"/>
              <a:gd name="connsiteX4" fmla="*/ 0 w 1287547"/>
              <a:gd name="connsiteY4" fmla="*/ 1756332 h 1756332"/>
              <a:gd name="connsiteX0" fmla="*/ 0 w 1568687"/>
              <a:gd name="connsiteY0" fmla="*/ 1548436 h 1548436"/>
              <a:gd name="connsiteX1" fmla="*/ 418937 w 1568687"/>
              <a:gd name="connsiteY1" fmla="*/ 0 h 1548436"/>
              <a:gd name="connsiteX2" fmla="*/ 1568687 w 1568687"/>
              <a:gd name="connsiteY2" fmla="*/ 186329 h 1548436"/>
              <a:gd name="connsiteX3" fmla="*/ 1287547 w 1568687"/>
              <a:gd name="connsiteY3" fmla="*/ 1219415 h 1548436"/>
              <a:gd name="connsiteX4" fmla="*/ 0 w 1568687"/>
              <a:gd name="connsiteY4" fmla="*/ 1548436 h 1548436"/>
              <a:gd name="connsiteX0" fmla="*/ 0 w 1721514"/>
              <a:gd name="connsiteY0" fmla="*/ 1999403 h 1999403"/>
              <a:gd name="connsiteX1" fmla="*/ 418937 w 1721514"/>
              <a:gd name="connsiteY1" fmla="*/ 450967 h 1999403"/>
              <a:gd name="connsiteX2" fmla="*/ 1721514 w 1721514"/>
              <a:gd name="connsiteY2" fmla="*/ 0 h 1999403"/>
              <a:gd name="connsiteX3" fmla="*/ 1287547 w 1721514"/>
              <a:gd name="connsiteY3" fmla="*/ 1670382 h 1999403"/>
              <a:gd name="connsiteX4" fmla="*/ 0 w 1721514"/>
              <a:gd name="connsiteY4" fmla="*/ 1999403 h 1999403"/>
              <a:gd name="connsiteX0" fmla="*/ 0 w 1719588"/>
              <a:gd name="connsiteY0" fmla="*/ 1960596 h 1960596"/>
              <a:gd name="connsiteX1" fmla="*/ 418937 w 1719588"/>
              <a:gd name="connsiteY1" fmla="*/ 412160 h 1960596"/>
              <a:gd name="connsiteX2" fmla="*/ 1719588 w 1719588"/>
              <a:gd name="connsiteY2" fmla="*/ 0 h 1960596"/>
              <a:gd name="connsiteX3" fmla="*/ 1287547 w 1719588"/>
              <a:gd name="connsiteY3" fmla="*/ 1631575 h 1960596"/>
              <a:gd name="connsiteX4" fmla="*/ 0 w 1719588"/>
              <a:gd name="connsiteY4" fmla="*/ 1960596 h 1960596"/>
              <a:gd name="connsiteX0" fmla="*/ 0 w 1704811"/>
              <a:gd name="connsiteY0" fmla="*/ 1964322 h 1964322"/>
              <a:gd name="connsiteX1" fmla="*/ 418937 w 1704811"/>
              <a:gd name="connsiteY1" fmla="*/ 415886 h 1964322"/>
              <a:gd name="connsiteX2" fmla="*/ 1704811 w 1704811"/>
              <a:gd name="connsiteY2" fmla="*/ 0 h 1964322"/>
              <a:gd name="connsiteX3" fmla="*/ 1287547 w 1704811"/>
              <a:gd name="connsiteY3" fmla="*/ 1635301 h 1964322"/>
              <a:gd name="connsiteX4" fmla="*/ 0 w 1704811"/>
              <a:gd name="connsiteY4" fmla="*/ 1964322 h 1964322"/>
              <a:gd name="connsiteX0" fmla="*/ 0 w 1701085"/>
              <a:gd name="connsiteY0" fmla="*/ 1949545 h 1949545"/>
              <a:gd name="connsiteX1" fmla="*/ 418937 w 1701085"/>
              <a:gd name="connsiteY1" fmla="*/ 401109 h 1949545"/>
              <a:gd name="connsiteX2" fmla="*/ 1701085 w 1701085"/>
              <a:gd name="connsiteY2" fmla="*/ 0 h 1949545"/>
              <a:gd name="connsiteX3" fmla="*/ 1287547 w 1701085"/>
              <a:gd name="connsiteY3" fmla="*/ 1620524 h 1949545"/>
              <a:gd name="connsiteX4" fmla="*/ 0 w 1701085"/>
              <a:gd name="connsiteY4" fmla="*/ 1949545 h 1949545"/>
              <a:gd name="connsiteX0" fmla="*/ 0 w 1701085"/>
              <a:gd name="connsiteY0" fmla="*/ 1949545 h 1949545"/>
              <a:gd name="connsiteX1" fmla="*/ 396770 w 1701085"/>
              <a:gd name="connsiteY1" fmla="*/ 395520 h 1949545"/>
              <a:gd name="connsiteX2" fmla="*/ 1701085 w 1701085"/>
              <a:gd name="connsiteY2" fmla="*/ 0 h 1949545"/>
              <a:gd name="connsiteX3" fmla="*/ 1287547 w 1701085"/>
              <a:gd name="connsiteY3" fmla="*/ 1620524 h 1949545"/>
              <a:gd name="connsiteX4" fmla="*/ 0 w 1701085"/>
              <a:gd name="connsiteY4" fmla="*/ 1949545 h 1949545"/>
              <a:gd name="connsiteX0" fmla="*/ 0 w 1705303"/>
              <a:gd name="connsiteY0" fmla="*/ 1966274 h 1966274"/>
              <a:gd name="connsiteX1" fmla="*/ 400988 w 1705303"/>
              <a:gd name="connsiteY1" fmla="*/ 395520 h 1966274"/>
              <a:gd name="connsiteX2" fmla="*/ 1705303 w 1705303"/>
              <a:gd name="connsiteY2" fmla="*/ 0 h 1966274"/>
              <a:gd name="connsiteX3" fmla="*/ 1291765 w 1705303"/>
              <a:gd name="connsiteY3" fmla="*/ 1620524 h 1966274"/>
              <a:gd name="connsiteX4" fmla="*/ 0 w 1705303"/>
              <a:gd name="connsiteY4" fmla="*/ 1966274 h 1966274"/>
              <a:gd name="connsiteX0" fmla="*/ 0 w 1700686"/>
              <a:gd name="connsiteY0" fmla="*/ 1967439 h 1967439"/>
              <a:gd name="connsiteX1" fmla="*/ 400988 w 1700686"/>
              <a:gd name="connsiteY1" fmla="*/ 396685 h 1967439"/>
              <a:gd name="connsiteX2" fmla="*/ 1700686 w 1700686"/>
              <a:gd name="connsiteY2" fmla="*/ 0 h 1967439"/>
              <a:gd name="connsiteX3" fmla="*/ 1291765 w 1700686"/>
              <a:gd name="connsiteY3" fmla="*/ 1621689 h 1967439"/>
              <a:gd name="connsiteX4" fmla="*/ 0 w 1700686"/>
              <a:gd name="connsiteY4" fmla="*/ 1967439 h 1967439"/>
              <a:gd name="connsiteX0" fmla="*/ 0 w 1700686"/>
              <a:gd name="connsiteY0" fmla="*/ 1967439 h 1967439"/>
              <a:gd name="connsiteX1" fmla="*/ 400988 w 1700686"/>
              <a:gd name="connsiteY1" fmla="*/ 396685 h 1967439"/>
              <a:gd name="connsiteX2" fmla="*/ 1700686 w 1700686"/>
              <a:gd name="connsiteY2" fmla="*/ 0 h 1967439"/>
              <a:gd name="connsiteX3" fmla="*/ 1298589 w 1700686"/>
              <a:gd name="connsiteY3" fmla="*/ 1594456 h 1967439"/>
              <a:gd name="connsiteX4" fmla="*/ 0 w 1700686"/>
              <a:gd name="connsiteY4" fmla="*/ 1967439 h 1967439"/>
              <a:gd name="connsiteX0" fmla="*/ 0 w 1700686"/>
              <a:gd name="connsiteY0" fmla="*/ 1967439 h 1967439"/>
              <a:gd name="connsiteX1" fmla="*/ 400988 w 1700686"/>
              <a:gd name="connsiteY1" fmla="*/ 396685 h 1967439"/>
              <a:gd name="connsiteX2" fmla="*/ 1700686 w 1700686"/>
              <a:gd name="connsiteY2" fmla="*/ 0 h 1967439"/>
              <a:gd name="connsiteX3" fmla="*/ 1310196 w 1700686"/>
              <a:gd name="connsiteY3" fmla="*/ 1597398 h 1967439"/>
              <a:gd name="connsiteX4" fmla="*/ 0 w 1700686"/>
              <a:gd name="connsiteY4" fmla="*/ 1967439 h 1967439"/>
              <a:gd name="connsiteX0" fmla="*/ 0 w 1716167"/>
              <a:gd name="connsiteY0" fmla="*/ 1963515 h 1963515"/>
              <a:gd name="connsiteX1" fmla="*/ 400988 w 1716167"/>
              <a:gd name="connsiteY1" fmla="*/ 392761 h 1963515"/>
              <a:gd name="connsiteX2" fmla="*/ 1716167 w 1716167"/>
              <a:gd name="connsiteY2" fmla="*/ 0 h 1963515"/>
              <a:gd name="connsiteX3" fmla="*/ 1310196 w 1716167"/>
              <a:gd name="connsiteY3" fmla="*/ 1593474 h 1963515"/>
              <a:gd name="connsiteX4" fmla="*/ 0 w 1716167"/>
              <a:gd name="connsiteY4" fmla="*/ 1963515 h 1963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167" h="1963515">
                <a:moveTo>
                  <a:pt x="0" y="1963515"/>
                </a:moveTo>
                <a:lnTo>
                  <a:pt x="400988" y="392761"/>
                </a:lnTo>
                <a:lnTo>
                  <a:pt x="1716167" y="0"/>
                </a:lnTo>
                <a:lnTo>
                  <a:pt x="1310196" y="1593474"/>
                </a:lnTo>
                <a:lnTo>
                  <a:pt x="0" y="196351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BDDD1972-E5D3-4844-A6EC-793A78F8B93B}"/>
              </a:ext>
            </a:extLst>
          </p:cNvPr>
          <p:cNvSpPr/>
          <p:nvPr userDrawn="1"/>
        </p:nvSpPr>
        <p:spPr>
          <a:xfrm>
            <a:off x="5226705" y="2673878"/>
            <a:ext cx="3655710" cy="4177627"/>
          </a:xfrm>
          <a:custGeom>
            <a:avLst/>
            <a:gdLst>
              <a:gd name="connsiteX0" fmla="*/ 1170763 w 2149072"/>
              <a:gd name="connsiteY0" fmla="*/ 0 h 4232645"/>
              <a:gd name="connsiteX1" fmla="*/ 2149072 w 2149072"/>
              <a:gd name="connsiteY1" fmla="*/ 805593 h 4232645"/>
              <a:gd name="connsiteX2" fmla="*/ 2130076 w 2149072"/>
              <a:gd name="connsiteY2" fmla="*/ 3225641 h 4232645"/>
              <a:gd name="connsiteX3" fmla="*/ 2141171 w 2149072"/>
              <a:gd name="connsiteY3" fmla="*/ 4232645 h 4232645"/>
              <a:gd name="connsiteX4" fmla="*/ 5128 w 2149072"/>
              <a:gd name="connsiteY4" fmla="*/ 4221503 h 4232645"/>
              <a:gd name="connsiteX5" fmla="*/ 13275 w 2149072"/>
              <a:gd name="connsiteY5" fmla="*/ 2668125 h 4232645"/>
              <a:gd name="connsiteX6" fmla="*/ 0 w 2149072"/>
              <a:gd name="connsiteY6" fmla="*/ 653587 h 4232645"/>
              <a:gd name="connsiteX7" fmla="*/ 1165070 w 2149072"/>
              <a:gd name="connsiteY7" fmla="*/ 1580521 h 4232645"/>
              <a:gd name="connsiteX0" fmla="*/ 1170763 w 2149072"/>
              <a:gd name="connsiteY0" fmla="*/ 0 h 4232645"/>
              <a:gd name="connsiteX1" fmla="*/ 2149072 w 2149072"/>
              <a:gd name="connsiteY1" fmla="*/ 805593 h 4232645"/>
              <a:gd name="connsiteX2" fmla="*/ 2130076 w 2149072"/>
              <a:gd name="connsiteY2" fmla="*/ 3225641 h 4232645"/>
              <a:gd name="connsiteX3" fmla="*/ 2141171 w 2149072"/>
              <a:gd name="connsiteY3" fmla="*/ 4232645 h 4232645"/>
              <a:gd name="connsiteX4" fmla="*/ 5128 w 2149072"/>
              <a:gd name="connsiteY4" fmla="*/ 4221503 h 4232645"/>
              <a:gd name="connsiteX5" fmla="*/ 13275 w 2149072"/>
              <a:gd name="connsiteY5" fmla="*/ 2668125 h 4232645"/>
              <a:gd name="connsiteX6" fmla="*/ 0 w 2149072"/>
              <a:gd name="connsiteY6" fmla="*/ 679466 h 4232645"/>
              <a:gd name="connsiteX7" fmla="*/ 1165070 w 2149072"/>
              <a:gd name="connsiteY7" fmla="*/ 1580521 h 4232645"/>
              <a:gd name="connsiteX8" fmla="*/ 1170763 w 2149072"/>
              <a:gd name="connsiteY8" fmla="*/ 0 h 4232645"/>
              <a:gd name="connsiteX0" fmla="*/ 1170763 w 2149072"/>
              <a:gd name="connsiteY0" fmla="*/ 0 h 4223120"/>
              <a:gd name="connsiteX1" fmla="*/ 2149072 w 2149072"/>
              <a:gd name="connsiteY1" fmla="*/ 796068 h 4223120"/>
              <a:gd name="connsiteX2" fmla="*/ 2130076 w 2149072"/>
              <a:gd name="connsiteY2" fmla="*/ 3216116 h 4223120"/>
              <a:gd name="connsiteX3" fmla="*/ 2141171 w 2149072"/>
              <a:gd name="connsiteY3" fmla="*/ 4223120 h 4223120"/>
              <a:gd name="connsiteX4" fmla="*/ 5128 w 2149072"/>
              <a:gd name="connsiteY4" fmla="*/ 4211978 h 4223120"/>
              <a:gd name="connsiteX5" fmla="*/ 13275 w 2149072"/>
              <a:gd name="connsiteY5" fmla="*/ 2658600 h 4223120"/>
              <a:gd name="connsiteX6" fmla="*/ 0 w 2149072"/>
              <a:gd name="connsiteY6" fmla="*/ 669941 h 4223120"/>
              <a:gd name="connsiteX7" fmla="*/ 1165070 w 2149072"/>
              <a:gd name="connsiteY7" fmla="*/ 1570996 h 4223120"/>
              <a:gd name="connsiteX8" fmla="*/ 1170763 w 2149072"/>
              <a:gd name="connsiteY8" fmla="*/ 0 h 4223120"/>
              <a:gd name="connsiteX0" fmla="*/ 3730146 w 4708455"/>
              <a:gd name="connsiteY0" fmla="*/ 0 h 4223120"/>
              <a:gd name="connsiteX1" fmla="*/ 4708455 w 4708455"/>
              <a:gd name="connsiteY1" fmla="*/ 796068 h 4223120"/>
              <a:gd name="connsiteX2" fmla="*/ 4689459 w 4708455"/>
              <a:gd name="connsiteY2" fmla="*/ 3216116 h 4223120"/>
              <a:gd name="connsiteX3" fmla="*/ 4700554 w 4708455"/>
              <a:gd name="connsiteY3" fmla="*/ 4223120 h 4223120"/>
              <a:gd name="connsiteX4" fmla="*/ 2564511 w 4708455"/>
              <a:gd name="connsiteY4" fmla="*/ 4211978 h 4223120"/>
              <a:gd name="connsiteX5" fmla="*/ 2 w 4708455"/>
              <a:gd name="connsiteY5" fmla="*/ 2404647 h 4223120"/>
              <a:gd name="connsiteX6" fmla="*/ 2559383 w 4708455"/>
              <a:gd name="connsiteY6" fmla="*/ 669941 h 4223120"/>
              <a:gd name="connsiteX7" fmla="*/ 3724453 w 4708455"/>
              <a:gd name="connsiteY7" fmla="*/ 1570996 h 4223120"/>
              <a:gd name="connsiteX8" fmla="*/ 3730146 w 4708455"/>
              <a:gd name="connsiteY8" fmla="*/ 0 h 4223120"/>
              <a:gd name="connsiteX0" fmla="*/ 3730146 w 4708455"/>
              <a:gd name="connsiteY0" fmla="*/ 1185021 h 5408141"/>
              <a:gd name="connsiteX1" fmla="*/ 4708455 w 4708455"/>
              <a:gd name="connsiteY1" fmla="*/ 1981089 h 5408141"/>
              <a:gd name="connsiteX2" fmla="*/ 4689459 w 4708455"/>
              <a:gd name="connsiteY2" fmla="*/ 4401137 h 5408141"/>
              <a:gd name="connsiteX3" fmla="*/ 4700554 w 4708455"/>
              <a:gd name="connsiteY3" fmla="*/ 5408141 h 5408141"/>
              <a:gd name="connsiteX4" fmla="*/ 2564511 w 4708455"/>
              <a:gd name="connsiteY4" fmla="*/ 5396999 h 5408141"/>
              <a:gd name="connsiteX5" fmla="*/ 2 w 4708455"/>
              <a:gd name="connsiteY5" fmla="*/ 3589668 h 5408141"/>
              <a:gd name="connsiteX6" fmla="*/ 30893 w 4708455"/>
              <a:gd name="connsiteY6" fmla="*/ 0 h 5408141"/>
              <a:gd name="connsiteX7" fmla="*/ 3724453 w 4708455"/>
              <a:gd name="connsiteY7" fmla="*/ 2756017 h 5408141"/>
              <a:gd name="connsiteX8" fmla="*/ 3730146 w 4708455"/>
              <a:gd name="connsiteY8" fmla="*/ 1185021 h 5408141"/>
              <a:gd name="connsiteX0" fmla="*/ 3719106 w 4697415"/>
              <a:gd name="connsiteY0" fmla="*/ 1185021 h 5481686"/>
              <a:gd name="connsiteX1" fmla="*/ 4697415 w 4697415"/>
              <a:gd name="connsiteY1" fmla="*/ 1981089 h 5481686"/>
              <a:gd name="connsiteX2" fmla="*/ 4678419 w 4697415"/>
              <a:gd name="connsiteY2" fmla="*/ 4401137 h 5481686"/>
              <a:gd name="connsiteX3" fmla="*/ 4689514 w 4697415"/>
              <a:gd name="connsiteY3" fmla="*/ 5408141 h 5481686"/>
              <a:gd name="connsiteX4" fmla="*/ 2553471 w 4697415"/>
              <a:gd name="connsiteY4" fmla="*/ 5396999 h 5481686"/>
              <a:gd name="connsiteX5" fmla="*/ 3 w 4697415"/>
              <a:gd name="connsiteY5" fmla="*/ 5323174 h 5481686"/>
              <a:gd name="connsiteX6" fmla="*/ 19853 w 4697415"/>
              <a:gd name="connsiteY6" fmla="*/ 0 h 5481686"/>
              <a:gd name="connsiteX7" fmla="*/ 3713413 w 4697415"/>
              <a:gd name="connsiteY7" fmla="*/ 2756017 h 5481686"/>
              <a:gd name="connsiteX8" fmla="*/ 3719106 w 4697415"/>
              <a:gd name="connsiteY8" fmla="*/ 1185021 h 5481686"/>
              <a:gd name="connsiteX0" fmla="*/ 3719103 w 4697412"/>
              <a:gd name="connsiteY0" fmla="*/ 1185021 h 5408141"/>
              <a:gd name="connsiteX1" fmla="*/ 4697412 w 4697412"/>
              <a:gd name="connsiteY1" fmla="*/ 1981089 h 5408141"/>
              <a:gd name="connsiteX2" fmla="*/ 4678416 w 4697412"/>
              <a:gd name="connsiteY2" fmla="*/ 4401137 h 5408141"/>
              <a:gd name="connsiteX3" fmla="*/ 4689511 w 4697412"/>
              <a:gd name="connsiteY3" fmla="*/ 5408141 h 5408141"/>
              <a:gd name="connsiteX4" fmla="*/ 0 w 4697412"/>
              <a:gd name="connsiteY4" fmla="*/ 5323174 h 5408141"/>
              <a:gd name="connsiteX5" fmla="*/ 19850 w 4697412"/>
              <a:gd name="connsiteY5" fmla="*/ 0 h 5408141"/>
              <a:gd name="connsiteX6" fmla="*/ 3713410 w 4697412"/>
              <a:gd name="connsiteY6" fmla="*/ 2756017 h 5408141"/>
              <a:gd name="connsiteX7" fmla="*/ 3719103 w 4697412"/>
              <a:gd name="connsiteY7" fmla="*/ 1185021 h 5408141"/>
              <a:gd name="connsiteX0" fmla="*/ 3708061 w 4686370"/>
              <a:gd name="connsiteY0" fmla="*/ 1185021 h 5408141"/>
              <a:gd name="connsiteX1" fmla="*/ 4686370 w 4686370"/>
              <a:gd name="connsiteY1" fmla="*/ 1981089 h 5408141"/>
              <a:gd name="connsiteX2" fmla="*/ 4667374 w 4686370"/>
              <a:gd name="connsiteY2" fmla="*/ 4401137 h 5408141"/>
              <a:gd name="connsiteX3" fmla="*/ 4678469 w 4686370"/>
              <a:gd name="connsiteY3" fmla="*/ 5408141 h 5408141"/>
              <a:gd name="connsiteX4" fmla="*/ 0 w 4686370"/>
              <a:gd name="connsiteY4" fmla="*/ 5334216 h 5408141"/>
              <a:gd name="connsiteX5" fmla="*/ 8808 w 4686370"/>
              <a:gd name="connsiteY5" fmla="*/ 0 h 5408141"/>
              <a:gd name="connsiteX6" fmla="*/ 3702368 w 4686370"/>
              <a:gd name="connsiteY6" fmla="*/ 2756017 h 5408141"/>
              <a:gd name="connsiteX7" fmla="*/ 3708061 w 4686370"/>
              <a:gd name="connsiteY7" fmla="*/ 1185021 h 5408141"/>
              <a:gd name="connsiteX0" fmla="*/ 3708061 w 4686370"/>
              <a:gd name="connsiteY0" fmla="*/ 1185021 h 5334991"/>
              <a:gd name="connsiteX1" fmla="*/ 4686370 w 4686370"/>
              <a:gd name="connsiteY1" fmla="*/ 1981089 h 5334991"/>
              <a:gd name="connsiteX2" fmla="*/ 4667374 w 4686370"/>
              <a:gd name="connsiteY2" fmla="*/ 4401137 h 5334991"/>
              <a:gd name="connsiteX3" fmla="*/ 4666277 w 4686370"/>
              <a:gd name="connsiteY3" fmla="*/ 5334991 h 5334991"/>
              <a:gd name="connsiteX4" fmla="*/ 0 w 4686370"/>
              <a:gd name="connsiteY4" fmla="*/ 5334216 h 5334991"/>
              <a:gd name="connsiteX5" fmla="*/ 8808 w 4686370"/>
              <a:gd name="connsiteY5" fmla="*/ 0 h 5334991"/>
              <a:gd name="connsiteX6" fmla="*/ 3702368 w 4686370"/>
              <a:gd name="connsiteY6" fmla="*/ 2756017 h 5334991"/>
              <a:gd name="connsiteX7" fmla="*/ 3708061 w 4686370"/>
              <a:gd name="connsiteY7" fmla="*/ 1185021 h 5334991"/>
              <a:gd name="connsiteX0" fmla="*/ 3700842 w 4679151"/>
              <a:gd name="connsiteY0" fmla="*/ 1185021 h 5346408"/>
              <a:gd name="connsiteX1" fmla="*/ 4679151 w 4679151"/>
              <a:gd name="connsiteY1" fmla="*/ 1981089 h 5346408"/>
              <a:gd name="connsiteX2" fmla="*/ 4660155 w 4679151"/>
              <a:gd name="connsiteY2" fmla="*/ 4401137 h 5346408"/>
              <a:gd name="connsiteX3" fmla="*/ 4659058 w 4679151"/>
              <a:gd name="connsiteY3" fmla="*/ 5334991 h 5346408"/>
              <a:gd name="connsiteX4" fmla="*/ 4973 w 4679151"/>
              <a:gd name="connsiteY4" fmla="*/ 5346408 h 5346408"/>
              <a:gd name="connsiteX5" fmla="*/ 1589 w 4679151"/>
              <a:gd name="connsiteY5" fmla="*/ 0 h 5346408"/>
              <a:gd name="connsiteX6" fmla="*/ 3695149 w 4679151"/>
              <a:gd name="connsiteY6" fmla="*/ 2756017 h 5346408"/>
              <a:gd name="connsiteX7" fmla="*/ 3700842 w 4679151"/>
              <a:gd name="connsiteY7" fmla="*/ 1185021 h 5346408"/>
              <a:gd name="connsiteX0" fmla="*/ 3700842 w 4679151"/>
              <a:gd name="connsiteY0" fmla="*/ 1185021 h 5347182"/>
              <a:gd name="connsiteX1" fmla="*/ 4679151 w 4679151"/>
              <a:gd name="connsiteY1" fmla="*/ 1981089 h 5347182"/>
              <a:gd name="connsiteX2" fmla="*/ 4660155 w 4679151"/>
              <a:gd name="connsiteY2" fmla="*/ 4401137 h 5347182"/>
              <a:gd name="connsiteX3" fmla="*/ 4659058 w 4679151"/>
              <a:gd name="connsiteY3" fmla="*/ 5347182 h 5347182"/>
              <a:gd name="connsiteX4" fmla="*/ 4973 w 4679151"/>
              <a:gd name="connsiteY4" fmla="*/ 5346408 h 5347182"/>
              <a:gd name="connsiteX5" fmla="*/ 1589 w 4679151"/>
              <a:gd name="connsiteY5" fmla="*/ 0 h 5347182"/>
              <a:gd name="connsiteX6" fmla="*/ 3695149 w 4679151"/>
              <a:gd name="connsiteY6" fmla="*/ 2756017 h 5347182"/>
              <a:gd name="connsiteX7" fmla="*/ 3700842 w 4679151"/>
              <a:gd name="connsiteY7" fmla="*/ 1185021 h 5347182"/>
              <a:gd name="connsiteX0" fmla="*/ 3700842 w 4679151"/>
              <a:gd name="connsiteY0" fmla="*/ 1185021 h 5347182"/>
              <a:gd name="connsiteX1" fmla="*/ 4679151 w 4679151"/>
              <a:gd name="connsiteY1" fmla="*/ 1981089 h 5347182"/>
              <a:gd name="connsiteX2" fmla="*/ 4659058 w 4679151"/>
              <a:gd name="connsiteY2" fmla="*/ 5347182 h 5347182"/>
              <a:gd name="connsiteX3" fmla="*/ 4973 w 4679151"/>
              <a:gd name="connsiteY3" fmla="*/ 5346408 h 5347182"/>
              <a:gd name="connsiteX4" fmla="*/ 1589 w 4679151"/>
              <a:gd name="connsiteY4" fmla="*/ 0 h 5347182"/>
              <a:gd name="connsiteX5" fmla="*/ 3695149 w 4679151"/>
              <a:gd name="connsiteY5" fmla="*/ 2756017 h 5347182"/>
              <a:gd name="connsiteX6" fmla="*/ 3700842 w 4679151"/>
              <a:gd name="connsiteY6" fmla="*/ 1185021 h 5347182"/>
              <a:gd name="connsiteX0" fmla="*/ 3700842 w 4679151"/>
              <a:gd name="connsiteY0" fmla="*/ 1185021 h 5347182"/>
              <a:gd name="connsiteX1" fmla="*/ 4679151 w 4679151"/>
              <a:gd name="connsiteY1" fmla="*/ 1981089 h 5347182"/>
              <a:gd name="connsiteX2" fmla="*/ 4665153 w 4679151"/>
              <a:gd name="connsiteY2" fmla="*/ 5347182 h 5347182"/>
              <a:gd name="connsiteX3" fmla="*/ 4973 w 4679151"/>
              <a:gd name="connsiteY3" fmla="*/ 5346408 h 5347182"/>
              <a:gd name="connsiteX4" fmla="*/ 1589 w 4679151"/>
              <a:gd name="connsiteY4" fmla="*/ 0 h 5347182"/>
              <a:gd name="connsiteX5" fmla="*/ 3695149 w 4679151"/>
              <a:gd name="connsiteY5" fmla="*/ 2756017 h 5347182"/>
              <a:gd name="connsiteX6" fmla="*/ 3700842 w 4679151"/>
              <a:gd name="connsiteY6" fmla="*/ 1185021 h 5347182"/>
              <a:gd name="connsiteX0" fmla="*/ 3704905 w 4679151"/>
              <a:gd name="connsiteY0" fmla="*/ 1185021 h 5347182"/>
              <a:gd name="connsiteX1" fmla="*/ 4679151 w 4679151"/>
              <a:gd name="connsiteY1" fmla="*/ 1981089 h 5347182"/>
              <a:gd name="connsiteX2" fmla="*/ 4665153 w 4679151"/>
              <a:gd name="connsiteY2" fmla="*/ 5347182 h 5347182"/>
              <a:gd name="connsiteX3" fmla="*/ 4973 w 4679151"/>
              <a:gd name="connsiteY3" fmla="*/ 5346408 h 5347182"/>
              <a:gd name="connsiteX4" fmla="*/ 1589 w 4679151"/>
              <a:gd name="connsiteY4" fmla="*/ 0 h 5347182"/>
              <a:gd name="connsiteX5" fmla="*/ 3695149 w 4679151"/>
              <a:gd name="connsiteY5" fmla="*/ 2756017 h 5347182"/>
              <a:gd name="connsiteX6" fmla="*/ 3704905 w 4679151"/>
              <a:gd name="connsiteY6" fmla="*/ 1185021 h 5347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9151" h="5347182">
                <a:moveTo>
                  <a:pt x="3704905" y="1185021"/>
                </a:moveTo>
                <a:lnTo>
                  <a:pt x="4679151" y="1981089"/>
                </a:lnTo>
                <a:lnTo>
                  <a:pt x="4665153" y="5347182"/>
                </a:lnTo>
                <a:lnTo>
                  <a:pt x="4973" y="5346408"/>
                </a:lnTo>
                <a:cubicBezTo>
                  <a:pt x="11590" y="3572017"/>
                  <a:pt x="-5028" y="1774391"/>
                  <a:pt x="1589" y="0"/>
                </a:cubicBezTo>
                <a:lnTo>
                  <a:pt x="3695149" y="2756017"/>
                </a:lnTo>
                <a:cubicBezTo>
                  <a:pt x="3697047" y="2229177"/>
                  <a:pt x="3703007" y="1711861"/>
                  <a:pt x="3704905" y="118502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39127C3C-D2D4-41C1-9DBF-EADF3251E09E}"/>
              </a:ext>
            </a:extLst>
          </p:cNvPr>
          <p:cNvSpPr/>
          <p:nvPr userDrawn="1"/>
        </p:nvSpPr>
        <p:spPr>
          <a:xfrm rot="16200000">
            <a:off x="8455097" y="1464825"/>
            <a:ext cx="5809146" cy="4977204"/>
          </a:xfrm>
          <a:custGeom>
            <a:avLst/>
            <a:gdLst>
              <a:gd name="connsiteX0" fmla="*/ 0 w 3114136"/>
              <a:gd name="connsiteY0" fmla="*/ 0 h 2411083"/>
              <a:gd name="connsiteX1" fmla="*/ 1908595 w 3114136"/>
              <a:gd name="connsiteY1" fmla="*/ 0 h 2411083"/>
              <a:gd name="connsiteX2" fmla="*/ 3114136 w 3114136"/>
              <a:gd name="connsiteY2" fmla="*/ 1205542 h 2411083"/>
              <a:gd name="connsiteX3" fmla="*/ 3114136 w 3114136"/>
              <a:gd name="connsiteY3" fmla="*/ 2411083 h 2411083"/>
              <a:gd name="connsiteX4" fmla="*/ 0 w 3114136"/>
              <a:gd name="connsiteY4" fmla="*/ 2411083 h 2411083"/>
              <a:gd name="connsiteX5" fmla="*/ 0 w 3114136"/>
              <a:gd name="connsiteY5" fmla="*/ 0 h 2411083"/>
              <a:gd name="connsiteX0" fmla="*/ 368778 w 3482914"/>
              <a:gd name="connsiteY0" fmla="*/ 3959521 h 6370604"/>
              <a:gd name="connsiteX1" fmla="*/ 0 w 3482914"/>
              <a:gd name="connsiteY1" fmla="*/ 0 h 6370604"/>
              <a:gd name="connsiteX2" fmla="*/ 3482914 w 3482914"/>
              <a:gd name="connsiteY2" fmla="*/ 5165063 h 6370604"/>
              <a:gd name="connsiteX3" fmla="*/ 3482914 w 3482914"/>
              <a:gd name="connsiteY3" fmla="*/ 6370604 h 6370604"/>
              <a:gd name="connsiteX4" fmla="*/ 368778 w 3482914"/>
              <a:gd name="connsiteY4" fmla="*/ 6370604 h 6370604"/>
              <a:gd name="connsiteX5" fmla="*/ 368778 w 3482914"/>
              <a:gd name="connsiteY5" fmla="*/ 3959521 h 6370604"/>
              <a:gd name="connsiteX0" fmla="*/ 0 w 6409427"/>
              <a:gd name="connsiteY0" fmla="*/ 0 h 6405113"/>
              <a:gd name="connsiteX1" fmla="*/ 2926513 w 6409427"/>
              <a:gd name="connsiteY1" fmla="*/ 34509 h 6405113"/>
              <a:gd name="connsiteX2" fmla="*/ 6409427 w 6409427"/>
              <a:gd name="connsiteY2" fmla="*/ 5199572 h 6405113"/>
              <a:gd name="connsiteX3" fmla="*/ 6409427 w 6409427"/>
              <a:gd name="connsiteY3" fmla="*/ 6405113 h 6405113"/>
              <a:gd name="connsiteX4" fmla="*/ 3295291 w 6409427"/>
              <a:gd name="connsiteY4" fmla="*/ 6405113 h 6405113"/>
              <a:gd name="connsiteX5" fmla="*/ 0 w 6409427"/>
              <a:gd name="connsiteY5" fmla="*/ 0 h 6405113"/>
              <a:gd name="connsiteX0" fmla="*/ 0 w 6847577"/>
              <a:gd name="connsiteY0" fmla="*/ 0 h 6376538"/>
              <a:gd name="connsiteX1" fmla="*/ 3364663 w 6847577"/>
              <a:gd name="connsiteY1" fmla="*/ 5934 h 6376538"/>
              <a:gd name="connsiteX2" fmla="*/ 6847577 w 6847577"/>
              <a:gd name="connsiteY2" fmla="*/ 5170997 h 6376538"/>
              <a:gd name="connsiteX3" fmla="*/ 6847577 w 6847577"/>
              <a:gd name="connsiteY3" fmla="*/ 6376538 h 6376538"/>
              <a:gd name="connsiteX4" fmla="*/ 3733441 w 6847577"/>
              <a:gd name="connsiteY4" fmla="*/ 6376538 h 6376538"/>
              <a:gd name="connsiteX5" fmla="*/ 0 w 6847577"/>
              <a:gd name="connsiteY5" fmla="*/ 0 h 6376538"/>
              <a:gd name="connsiteX0" fmla="*/ 0 w 6971403"/>
              <a:gd name="connsiteY0" fmla="*/ 0 h 6395588"/>
              <a:gd name="connsiteX1" fmla="*/ 3488489 w 6971403"/>
              <a:gd name="connsiteY1" fmla="*/ 24984 h 6395588"/>
              <a:gd name="connsiteX2" fmla="*/ 6971403 w 6971403"/>
              <a:gd name="connsiteY2" fmla="*/ 5190047 h 6395588"/>
              <a:gd name="connsiteX3" fmla="*/ 6971403 w 6971403"/>
              <a:gd name="connsiteY3" fmla="*/ 6395588 h 6395588"/>
              <a:gd name="connsiteX4" fmla="*/ 3857267 w 6971403"/>
              <a:gd name="connsiteY4" fmla="*/ 6395588 h 6395588"/>
              <a:gd name="connsiteX5" fmla="*/ 0 w 6971403"/>
              <a:gd name="connsiteY5" fmla="*/ 0 h 6395588"/>
              <a:gd name="connsiteX0" fmla="*/ 0 w 7009504"/>
              <a:gd name="connsiteY0" fmla="*/ 0 h 6376538"/>
              <a:gd name="connsiteX1" fmla="*/ 3526590 w 7009504"/>
              <a:gd name="connsiteY1" fmla="*/ 5934 h 6376538"/>
              <a:gd name="connsiteX2" fmla="*/ 7009504 w 7009504"/>
              <a:gd name="connsiteY2" fmla="*/ 5170997 h 6376538"/>
              <a:gd name="connsiteX3" fmla="*/ 7009504 w 7009504"/>
              <a:gd name="connsiteY3" fmla="*/ 6376538 h 6376538"/>
              <a:gd name="connsiteX4" fmla="*/ 3895368 w 7009504"/>
              <a:gd name="connsiteY4" fmla="*/ 6376538 h 6376538"/>
              <a:gd name="connsiteX5" fmla="*/ 0 w 7009504"/>
              <a:gd name="connsiteY5" fmla="*/ 0 h 6376538"/>
              <a:gd name="connsiteX0" fmla="*/ 0 w 6897361"/>
              <a:gd name="connsiteY0" fmla="*/ 2692 h 6370604"/>
              <a:gd name="connsiteX1" fmla="*/ 3414447 w 6897361"/>
              <a:gd name="connsiteY1" fmla="*/ 0 h 6370604"/>
              <a:gd name="connsiteX2" fmla="*/ 6897361 w 6897361"/>
              <a:gd name="connsiteY2" fmla="*/ 5165063 h 6370604"/>
              <a:gd name="connsiteX3" fmla="*/ 6897361 w 6897361"/>
              <a:gd name="connsiteY3" fmla="*/ 6370604 h 6370604"/>
              <a:gd name="connsiteX4" fmla="*/ 3783225 w 6897361"/>
              <a:gd name="connsiteY4" fmla="*/ 6370604 h 6370604"/>
              <a:gd name="connsiteX5" fmla="*/ 0 w 6897361"/>
              <a:gd name="connsiteY5" fmla="*/ 2692 h 6370604"/>
              <a:gd name="connsiteX0" fmla="*/ 0 w 6897362"/>
              <a:gd name="connsiteY0" fmla="*/ 0 h 6376538"/>
              <a:gd name="connsiteX1" fmla="*/ 3414448 w 6897362"/>
              <a:gd name="connsiteY1" fmla="*/ 5934 h 6376538"/>
              <a:gd name="connsiteX2" fmla="*/ 6897362 w 6897362"/>
              <a:gd name="connsiteY2" fmla="*/ 5170997 h 6376538"/>
              <a:gd name="connsiteX3" fmla="*/ 6897362 w 6897362"/>
              <a:gd name="connsiteY3" fmla="*/ 6376538 h 6376538"/>
              <a:gd name="connsiteX4" fmla="*/ 3783226 w 6897362"/>
              <a:gd name="connsiteY4" fmla="*/ 6376538 h 6376538"/>
              <a:gd name="connsiteX5" fmla="*/ 0 w 6897362"/>
              <a:gd name="connsiteY5" fmla="*/ 0 h 6376538"/>
              <a:gd name="connsiteX0" fmla="*/ 0 w 6897362"/>
              <a:gd name="connsiteY0" fmla="*/ 0 h 6376538"/>
              <a:gd name="connsiteX1" fmla="*/ 3414448 w 6897362"/>
              <a:gd name="connsiteY1" fmla="*/ 5934 h 6376538"/>
              <a:gd name="connsiteX2" fmla="*/ 6897362 w 6897362"/>
              <a:gd name="connsiteY2" fmla="*/ 5170997 h 6376538"/>
              <a:gd name="connsiteX3" fmla="*/ 6897362 w 6897362"/>
              <a:gd name="connsiteY3" fmla="*/ 6376538 h 6376538"/>
              <a:gd name="connsiteX4" fmla="*/ 3783226 w 6897362"/>
              <a:gd name="connsiteY4" fmla="*/ 6376538 h 6376538"/>
              <a:gd name="connsiteX5" fmla="*/ 0 w 6897362"/>
              <a:gd name="connsiteY5" fmla="*/ 0 h 6376538"/>
              <a:gd name="connsiteX0" fmla="*/ 0 w 6897362"/>
              <a:gd name="connsiteY0" fmla="*/ 0 h 6376538"/>
              <a:gd name="connsiteX1" fmla="*/ 3419210 w 6897362"/>
              <a:gd name="connsiteY1" fmla="*/ 1171 h 6376538"/>
              <a:gd name="connsiteX2" fmla="*/ 6897362 w 6897362"/>
              <a:gd name="connsiteY2" fmla="*/ 5170997 h 6376538"/>
              <a:gd name="connsiteX3" fmla="*/ 6897362 w 6897362"/>
              <a:gd name="connsiteY3" fmla="*/ 6376538 h 6376538"/>
              <a:gd name="connsiteX4" fmla="*/ 3783226 w 6897362"/>
              <a:gd name="connsiteY4" fmla="*/ 6376538 h 6376538"/>
              <a:gd name="connsiteX5" fmla="*/ 0 w 6897362"/>
              <a:gd name="connsiteY5" fmla="*/ 0 h 6376538"/>
              <a:gd name="connsiteX0" fmla="*/ 0 w 6897362"/>
              <a:gd name="connsiteY0" fmla="*/ 0 h 6376538"/>
              <a:gd name="connsiteX1" fmla="*/ 3423972 w 6897362"/>
              <a:gd name="connsiteY1" fmla="*/ 5933 h 6376538"/>
              <a:gd name="connsiteX2" fmla="*/ 6897362 w 6897362"/>
              <a:gd name="connsiteY2" fmla="*/ 5170997 h 6376538"/>
              <a:gd name="connsiteX3" fmla="*/ 6897362 w 6897362"/>
              <a:gd name="connsiteY3" fmla="*/ 6376538 h 6376538"/>
              <a:gd name="connsiteX4" fmla="*/ 3783226 w 6897362"/>
              <a:gd name="connsiteY4" fmla="*/ 6376538 h 6376538"/>
              <a:gd name="connsiteX5" fmla="*/ 0 w 6897362"/>
              <a:gd name="connsiteY5" fmla="*/ 0 h 6376538"/>
              <a:gd name="connsiteX0" fmla="*/ 0 w 6906887"/>
              <a:gd name="connsiteY0" fmla="*/ 0 h 6376538"/>
              <a:gd name="connsiteX1" fmla="*/ 3423972 w 6906887"/>
              <a:gd name="connsiteY1" fmla="*/ 5933 h 6376538"/>
              <a:gd name="connsiteX2" fmla="*/ 6906887 w 6906887"/>
              <a:gd name="connsiteY2" fmla="*/ 5494847 h 6376538"/>
              <a:gd name="connsiteX3" fmla="*/ 6897362 w 6906887"/>
              <a:gd name="connsiteY3" fmla="*/ 6376538 h 6376538"/>
              <a:gd name="connsiteX4" fmla="*/ 3783226 w 6906887"/>
              <a:gd name="connsiteY4" fmla="*/ 6376538 h 6376538"/>
              <a:gd name="connsiteX5" fmla="*/ 0 w 6906887"/>
              <a:gd name="connsiteY5" fmla="*/ 0 h 6376538"/>
              <a:gd name="connsiteX0" fmla="*/ 0 w 6906887"/>
              <a:gd name="connsiteY0" fmla="*/ 0 h 6376541"/>
              <a:gd name="connsiteX1" fmla="*/ 3423972 w 6906887"/>
              <a:gd name="connsiteY1" fmla="*/ 5933 h 6376541"/>
              <a:gd name="connsiteX2" fmla="*/ 6906887 w 6906887"/>
              <a:gd name="connsiteY2" fmla="*/ 5494847 h 6376541"/>
              <a:gd name="connsiteX3" fmla="*/ 6897362 w 6906887"/>
              <a:gd name="connsiteY3" fmla="*/ 6376538 h 6376541"/>
              <a:gd name="connsiteX4" fmla="*/ 4231800 w 6906887"/>
              <a:gd name="connsiteY4" fmla="*/ 6376541 h 6376541"/>
              <a:gd name="connsiteX5" fmla="*/ 0 w 6906887"/>
              <a:gd name="connsiteY5" fmla="*/ 0 h 6376541"/>
              <a:gd name="connsiteX0" fmla="*/ 0 w 6876409"/>
              <a:gd name="connsiteY0" fmla="*/ 6262 h 6370608"/>
              <a:gd name="connsiteX1" fmla="*/ 3393494 w 6876409"/>
              <a:gd name="connsiteY1" fmla="*/ 0 h 6370608"/>
              <a:gd name="connsiteX2" fmla="*/ 6876409 w 6876409"/>
              <a:gd name="connsiteY2" fmla="*/ 5488914 h 6370608"/>
              <a:gd name="connsiteX3" fmla="*/ 6866884 w 6876409"/>
              <a:gd name="connsiteY3" fmla="*/ 6370605 h 6370608"/>
              <a:gd name="connsiteX4" fmla="*/ 4201322 w 6876409"/>
              <a:gd name="connsiteY4" fmla="*/ 6370608 h 6370608"/>
              <a:gd name="connsiteX5" fmla="*/ 0 w 6876409"/>
              <a:gd name="connsiteY5" fmla="*/ 6262 h 6370608"/>
              <a:gd name="connsiteX0" fmla="*/ 0 w 6864217"/>
              <a:gd name="connsiteY0" fmla="*/ 165 h 6370608"/>
              <a:gd name="connsiteX1" fmla="*/ 3381302 w 6864217"/>
              <a:gd name="connsiteY1" fmla="*/ 0 h 6370608"/>
              <a:gd name="connsiteX2" fmla="*/ 6864217 w 6864217"/>
              <a:gd name="connsiteY2" fmla="*/ 5488914 h 6370608"/>
              <a:gd name="connsiteX3" fmla="*/ 6854692 w 6864217"/>
              <a:gd name="connsiteY3" fmla="*/ 6370605 h 6370608"/>
              <a:gd name="connsiteX4" fmla="*/ 4189130 w 6864217"/>
              <a:gd name="connsiteY4" fmla="*/ 6370608 h 6370608"/>
              <a:gd name="connsiteX5" fmla="*/ 0 w 6864217"/>
              <a:gd name="connsiteY5" fmla="*/ 165 h 6370608"/>
              <a:gd name="connsiteX0" fmla="*/ 0 w 7427332"/>
              <a:gd name="connsiteY0" fmla="*/ 165 h 6370608"/>
              <a:gd name="connsiteX1" fmla="*/ 3381302 w 7427332"/>
              <a:gd name="connsiteY1" fmla="*/ 0 h 6370608"/>
              <a:gd name="connsiteX2" fmla="*/ 7427331 w 7427332"/>
              <a:gd name="connsiteY2" fmla="*/ 6361192 h 6370608"/>
              <a:gd name="connsiteX3" fmla="*/ 6854692 w 7427332"/>
              <a:gd name="connsiteY3" fmla="*/ 6370605 h 6370608"/>
              <a:gd name="connsiteX4" fmla="*/ 4189130 w 7427332"/>
              <a:gd name="connsiteY4" fmla="*/ 6370608 h 6370608"/>
              <a:gd name="connsiteX5" fmla="*/ 0 w 7427332"/>
              <a:gd name="connsiteY5" fmla="*/ 165 h 6370608"/>
              <a:gd name="connsiteX0" fmla="*/ 0 w 7435458"/>
              <a:gd name="connsiteY0" fmla="*/ 165 h 6370608"/>
              <a:gd name="connsiteX1" fmla="*/ 3381302 w 7435458"/>
              <a:gd name="connsiteY1" fmla="*/ 0 h 6370608"/>
              <a:gd name="connsiteX2" fmla="*/ 7435459 w 7435458"/>
              <a:gd name="connsiteY2" fmla="*/ 6369324 h 6370608"/>
              <a:gd name="connsiteX3" fmla="*/ 6854692 w 7435458"/>
              <a:gd name="connsiteY3" fmla="*/ 6370605 h 6370608"/>
              <a:gd name="connsiteX4" fmla="*/ 4189130 w 7435458"/>
              <a:gd name="connsiteY4" fmla="*/ 6370608 h 6370608"/>
              <a:gd name="connsiteX5" fmla="*/ 0 w 7435458"/>
              <a:gd name="connsiteY5" fmla="*/ 165 h 637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35458" h="6370608">
                <a:moveTo>
                  <a:pt x="0" y="165"/>
                </a:moveTo>
                <a:lnTo>
                  <a:pt x="3381302" y="0"/>
                </a:lnTo>
                <a:lnTo>
                  <a:pt x="7435459" y="6369324"/>
                </a:lnTo>
                <a:lnTo>
                  <a:pt x="6854692" y="6370605"/>
                </a:lnTo>
                <a:lnTo>
                  <a:pt x="4189130" y="6370608"/>
                </a:lnTo>
                <a:lnTo>
                  <a:pt x="0" y="165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39CD136-B2D1-4031-BD33-80C9EC75171A}"/>
              </a:ext>
            </a:extLst>
          </p:cNvPr>
          <p:cNvGrpSpPr/>
          <p:nvPr userDrawn="1"/>
        </p:nvGrpSpPr>
        <p:grpSpPr>
          <a:xfrm>
            <a:off x="11382371" y="2273072"/>
            <a:ext cx="754199" cy="1795796"/>
            <a:chOff x="10316751" y="2801585"/>
            <a:chExt cx="754199" cy="1795796"/>
          </a:xfrm>
        </p:grpSpPr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F98A733E-0658-411F-BFF8-9F9DCE9E9F22}"/>
                </a:ext>
              </a:extLst>
            </p:cNvPr>
            <p:cNvSpPr/>
            <p:nvPr userDrawn="1"/>
          </p:nvSpPr>
          <p:spPr>
            <a:xfrm rot="5400000">
              <a:off x="10196579" y="3723011"/>
              <a:ext cx="997179" cy="75156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잘린 위쪽 모서리 27">
              <a:extLst>
                <a:ext uri="{FF2B5EF4-FFF2-40B4-BE49-F238E27FC236}">
                  <a16:creationId xmlns:a16="http://schemas.microsoft.com/office/drawing/2014/main" id="{E9AF8F28-D1B5-43A4-9B3C-F38850D757EE}"/>
                </a:ext>
              </a:extLst>
            </p:cNvPr>
            <p:cNvSpPr/>
            <p:nvPr userDrawn="1"/>
          </p:nvSpPr>
          <p:spPr>
            <a:xfrm rot="16200000">
              <a:off x="10046429" y="3071907"/>
              <a:ext cx="1294726" cy="754081"/>
            </a:xfrm>
            <a:custGeom>
              <a:avLst/>
              <a:gdLst>
                <a:gd name="connsiteX0" fmla="*/ 533400 w 1562100"/>
                <a:gd name="connsiteY0" fmla="*/ 0 h 1066800"/>
                <a:gd name="connsiteX1" fmla="*/ 1028700 w 1562100"/>
                <a:gd name="connsiteY1" fmla="*/ 0 h 1066800"/>
                <a:gd name="connsiteX2" fmla="*/ 1562100 w 1562100"/>
                <a:gd name="connsiteY2" fmla="*/ 533400 h 1066800"/>
                <a:gd name="connsiteX3" fmla="*/ 1562100 w 1562100"/>
                <a:gd name="connsiteY3" fmla="*/ 1066800 h 1066800"/>
                <a:gd name="connsiteX4" fmla="*/ 1562100 w 1562100"/>
                <a:gd name="connsiteY4" fmla="*/ 1066800 h 1066800"/>
                <a:gd name="connsiteX5" fmla="*/ 0 w 1562100"/>
                <a:gd name="connsiteY5" fmla="*/ 1066800 h 1066800"/>
                <a:gd name="connsiteX6" fmla="*/ 0 w 1562100"/>
                <a:gd name="connsiteY6" fmla="*/ 1066800 h 1066800"/>
                <a:gd name="connsiteX7" fmla="*/ 0 w 1562100"/>
                <a:gd name="connsiteY7" fmla="*/ 533400 h 1066800"/>
                <a:gd name="connsiteX8" fmla="*/ 533400 w 1562100"/>
                <a:gd name="connsiteY8" fmla="*/ 0 h 1066800"/>
                <a:gd name="connsiteX0" fmla="*/ 666750 w 1562100"/>
                <a:gd name="connsiteY0" fmla="*/ 0 h 1495425"/>
                <a:gd name="connsiteX1" fmla="*/ 1028700 w 1562100"/>
                <a:gd name="connsiteY1" fmla="*/ 428625 h 1495425"/>
                <a:gd name="connsiteX2" fmla="*/ 1562100 w 1562100"/>
                <a:gd name="connsiteY2" fmla="*/ 962025 h 1495425"/>
                <a:gd name="connsiteX3" fmla="*/ 1562100 w 1562100"/>
                <a:gd name="connsiteY3" fmla="*/ 1495425 h 1495425"/>
                <a:gd name="connsiteX4" fmla="*/ 1562100 w 1562100"/>
                <a:gd name="connsiteY4" fmla="*/ 1495425 h 1495425"/>
                <a:gd name="connsiteX5" fmla="*/ 0 w 1562100"/>
                <a:gd name="connsiteY5" fmla="*/ 1495425 h 1495425"/>
                <a:gd name="connsiteX6" fmla="*/ 0 w 1562100"/>
                <a:gd name="connsiteY6" fmla="*/ 1495425 h 1495425"/>
                <a:gd name="connsiteX7" fmla="*/ 0 w 1562100"/>
                <a:gd name="connsiteY7" fmla="*/ 962025 h 1495425"/>
                <a:gd name="connsiteX8" fmla="*/ 666750 w 1562100"/>
                <a:gd name="connsiteY8" fmla="*/ 0 h 1495425"/>
                <a:gd name="connsiteX0" fmla="*/ 666750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66750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1298575 w 1562100"/>
                <a:gd name="connsiteY6" fmla="*/ 98742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1298575 w 1562100"/>
                <a:gd name="connsiteY5" fmla="*/ 987422 h 1514472"/>
                <a:gd name="connsiteX6" fmla="*/ 0 w 1562100"/>
                <a:gd name="connsiteY6" fmla="*/ 981072 h 1514472"/>
                <a:gd name="connsiteX7" fmla="*/ 638175 w 1562100"/>
                <a:gd name="connsiteY7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298575 w 1562100"/>
                <a:gd name="connsiteY4" fmla="*/ 987422 h 1514472"/>
                <a:gd name="connsiteX5" fmla="*/ 0 w 1562100"/>
                <a:gd name="connsiteY5" fmla="*/ 981072 h 1514472"/>
                <a:gd name="connsiteX6" fmla="*/ 638175 w 1562100"/>
                <a:gd name="connsiteY6" fmla="*/ 19047 h 1514472"/>
                <a:gd name="connsiteX0" fmla="*/ 638175 w 1562100"/>
                <a:gd name="connsiteY0" fmla="*/ 19047 h 1139822"/>
                <a:gd name="connsiteX1" fmla="*/ 1533524 w 1562100"/>
                <a:gd name="connsiteY1" fmla="*/ 0 h 1139822"/>
                <a:gd name="connsiteX2" fmla="*/ 1562100 w 1562100"/>
                <a:gd name="connsiteY2" fmla="*/ 981072 h 1139822"/>
                <a:gd name="connsiteX3" fmla="*/ 1511300 w 1562100"/>
                <a:gd name="connsiteY3" fmla="*/ 1139822 h 1139822"/>
                <a:gd name="connsiteX4" fmla="*/ 1298575 w 1562100"/>
                <a:gd name="connsiteY4" fmla="*/ 987422 h 1139822"/>
                <a:gd name="connsiteX5" fmla="*/ 0 w 1562100"/>
                <a:gd name="connsiteY5" fmla="*/ 981072 h 1139822"/>
                <a:gd name="connsiteX6" fmla="*/ 638175 w 1562100"/>
                <a:gd name="connsiteY6" fmla="*/ 19047 h 1139822"/>
                <a:gd name="connsiteX0" fmla="*/ 638175 w 1577975"/>
                <a:gd name="connsiteY0" fmla="*/ 19047 h 1139822"/>
                <a:gd name="connsiteX1" fmla="*/ 1533524 w 1577975"/>
                <a:gd name="connsiteY1" fmla="*/ 0 h 1139822"/>
                <a:gd name="connsiteX2" fmla="*/ 1577975 w 1577975"/>
                <a:gd name="connsiteY2" fmla="*/ 514347 h 1139822"/>
                <a:gd name="connsiteX3" fmla="*/ 1511300 w 1577975"/>
                <a:gd name="connsiteY3" fmla="*/ 1139822 h 1139822"/>
                <a:gd name="connsiteX4" fmla="*/ 1298575 w 1577975"/>
                <a:gd name="connsiteY4" fmla="*/ 987422 h 1139822"/>
                <a:gd name="connsiteX5" fmla="*/ 0 w 1577975"/>
                <a:gd name="connsiteY5" fmla="*/ 981072 h 1139822"/>
                <a:gd name="connsiteX6" fmla="*/ 638175 w 1577975"/>
                <a:gd name="connsiteY6" fmla="*/ 19047 h 1139822"/>
                <a:gd name="connsiteX0" fmla="*/ 638175 w 1577975"/>
                <a:gd name="connsiteY0" fmla="*/ 19047 h 990600"/>
                <a:gd name="connsiteX1" fmla="*/ 1533524 w 1577975"/>
                <a:gd name="connsiteY1" fmla="*/ 0 h 990600"/>
                <a:gd name="connsiteX2" fmla="*/ 1577975 w 1577975"/>
                <a:gd name="connsiteY2" fmla="*/ 514347 h 990600"/>
                <a:gd name="connsiteX3" fmla="*/ 1447802 w 1577975"/>
                <a:gd name="connsiteY3" fmla="*/ 990600 h 990600"/>
                <a:gd name="connsiteX4" fmla="*/ 1298575 w 1577975"/>
                <a:gd name="connsiteY4" fmla="*/ 987422 h 990600"/>
                <a:gd name="connsiteX5" fmla="*/ 0 w 1577975"/>
                <a:gd name="connsiteY5" fmla="*/ 981072 h 990600"/>
                <a:gd name="connsiteX6" fmla="*/ 638175 w 1577975"/>
                <a:gd name="connsiteY6" fmla="*/ 19047 h 990600"/>
                <a:gd name="connsiteX0" fmla="*/ 638175 w 1577975"/>
                <a:gd name="connsiteY0" fmla="*/ 0 h 971553"/>
                <a:gd name="connsiteX1" fmla="*/ 1085849 w 1577975"/>
                <a:gd name="connsiteY1" fmla="*/ 6 h 971553"/>
                <a:gd name="connsiteX2" fmla="*/ 1577975 w 1577975"/>
                <a:gd name="connsiteY2" fmla="*/ 495300 h 971553"/>
                <a:gd name="connsiteX3" fmla="*/ 1447802 w 1577975"/>
                <a:gd name="connsiteY3" fmla="*/ 971553 h 971553"/>
                <a:gd name="connsiteX4" fmla="*/ 1298575 w 1577975"/>
                <a:gd name="connsiteY4" fmla="*/ 968375 h 971553"/>
                <a:gd name="connsiteX5" fmla="*/ 0 w 1577975"/>
                <a:gd name="connsiteY5" fmla="*/ 962025 h 971553"/>
                <a:gd name="connsiteX6" fmla="*/ 638175 w 1577975"/>
                <a:gd name="connsiteY6" fmla="*/ 0 h 971553"/>
                <a:gd name="connsiteX0" fmla="*/ 638175 w 1447802"/>
                <a:gd name="connsiteY0" fmla="*/ 0 h 971553"/>
                <a:gd name="connsiteX1" fmla="*/ 1085849 w 1447802"/>
                <a:gd name="connsiteY1" fmla="*/ 6 h 971553"/>
                <a:gd name="connsiteX2" fmla="*/ 1311275 w 1447802"/>
                <a:gd name="connsiteY2" fmla="*/ 212725 h 971553"/>
                <a:gd name="connsiteX3" fmla="*/ 1447802 w 1447802"/>
                <a:gd name="connsiteY3" fmla="*/ 971553 h 971553"/>
                <a:gd name="connsiteX4" fmla="*/ 1298575 w 1447802"/>
                <a:gd name="connsiteY4" fmla="*/ 968375 h 971553"/>
                <a:gd name="connsiteX5" fmla="*/ 0 w 1447802"/>
                <a:gd name="connsiteY5" fmla="*/ 962025 h 971553"/>
                <a:gd name="connsiteX6" fmla="*/ 638175 w 1447802"/>
                <a:gd name="connsiteY6" fmla="*/ 0 h 971553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308104 w 1311275"/>
                <a:gd name="connsiteY3" fmla="*/ 654056 h 968375"/>
                <a:gd name="connsiteX4" fmla="*/ 1298575 w 1311275"/>
                <a:gd name="connsiteY4" fmla="*/ 968375 h 968375"/>
                <a:gd name="connsiteX5" fmla="*/ 0 w 1311275"/>
                <a:gd name="connsiteY5" fmla="*/ 962025 h 968375"/>
                <a:gd name="connsiteX6" fmla="*/ 638175 w 1311275"/>
                <a:gd name="connsiteY6" fmla="*/ 0 h 968375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298575 w 1311275"/>
                <a:gd name="connsiteY3" fmla="*/ 968375 h 968375"/>
                <a:gd name="connsiteX4" fmla="*/ 0 w 1311275"/>
                <a:gd name="connsiteY4" fmla="*/ 962025 h 968375"/>
                <a:gd name="connsiteX5" fmla="*/ 638175 w 1311275"/>
                <a:gd name="connsiteY5" fmla="*/ 0 h 968375"/>
                <a:gd name="connsiteX0" fmla="*/ 638175 w 1298575"/>
                <a:gd name="connsiteY0" fmla="*/ 0 h 968375"/>
                <a:gd name="connsiteX1" fmla="*/ 1085849 w 1298575"/>
                <a:gd name="connsiteY1" fmla="*/ 6 h 968375"/>
                <a:gd name="connsiteX2" fmla="*/ 1298575 w 1298575"/>
                <a:gd name="connsiteY2" fmla="*/ 212725 h 968375"/>
                <a:gd name="connsiteX3" fmla="*/ 1298575 w 1298575"/>
                <a:gd name="connsiteY3" fmla="*/ 968375 h 968375"/>
                <a:gd name="connsiteX4" fmla="*/ 0 w 1298575"/>
                <a:gd name="connsiteY4" fmla="*/ 962025 h 968375"/>
                <a:gd name="connsiteX5" fmla="*/ 638175 w 1298575"/>
                <a:gd name="connsiteY5" fmla="*/ 0 h 968375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298575 w 1298575"/>
                <a:gd name="connsiteY2" fmla="*/ 215894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104900 w 1298575"/>
                <a:gd name="connsiteY2" fmla="*/ 206372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4900 w 1108074"/>
                <a:gd name="connsiteY2" fmla="*/ 206372 h 971547"/>
                <a:gd name="connsiteX3" fmla="*/ 1108074 w 1108074"/>
                <a:gd name="connsiteY3" fmla="*/ 971547 h 971547"/>
                <a:gd name="connsiteX4" fmla="*/ 0 w 1108074"/>
                <a:gd name="connsiteY4" fmla="*/ 965194 h 971547"/>
                <a:gd name="connsiteX5" fmla="*/ 638175 w 1108074"/>
                <a:gd name="connsiteY5" fmla="*/ 3169 h 971547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8074 w 1108074"/>
                <a:gd name="connsiteY2" fmla="*/ 971547 h 971547"/>
                <a:gd name="connsiteX3" fmla="*/ 0 w 1108074"/>
                <a:gd name="connsiteY3" fmla="*/ 965194 h 971547"/>
                <a:gd name="connsiteX4" fmla="*/ 638175 w 1108074"/>
                <a:gd name="connsiteY4" fmla="*/ 3169 h 971547"/>
                <a:gd name="connsiteX0" fmla="*/ 638175 w 1108074"/>
                <a:gd name="connsiteY0" fmla="*/ 3166 h 971544"/>
                <a:gd name="connsiteX1" fmla="*/ 1079499 w 1108074"/>
                <a:gd name="connsiteY1" fmla="*/ 0 h 971544"/>
                <a:gd name="connsiteX2" fmla="*/ 1108074 w 1108074"/>
                <a:gd name="connsiteY2" fmla="*/ 971544 h 971544"/>
                <a:gd name="connsiteX3" fmla="*/ 0 w 1108074"/>
                <a:gd name="connsiteY3" fmla="*/ 965191 h 971544"/>
                <a:gd name="connsiteX4" fmla="*/ 638175 w 1108074"/>
                <a:gd name="connsiteY4" fmla="*/ 3166 h 971544"/>
                <a:gd name="connsiteX0" fmla="*/ 638175 w 1434305"/>
                <a:gd name="connsiteY0" fmla="*/ 3166 h 971544"/>
                <a:gd name="connsiteX1" fmla="*/ 1079499 w 1434305"/>
                <a:gd name="connsiteY1" fmla="*/ 0 h 971544"/>
                <a:gd name="connsiteX2" fmla="*/ 1434305 w 1434305"/>
                <a:gd name="connsiteY2" fmla="*/ 971544 h 971544"/>
                <a:gd name="connsiteX3" fmla="*/ 0 w 1434305"/>
                <a:gd name="connsiteY3" fmla="*/ 965191 h 971544"/>
                <a:gd name="connsiteX4" fmla="*/ 638175 w 1434305"/>
                <a:gd name="connsiteY4" fmla="*/ 3166 h 971544"/>
                <a:gd name="connsiteX0" fmla="*/ 638175 w 1824832"/>
                <a:gd name="connsiteY0" fmla="*/ 3166 h 971547"/>
                <a:gd name="connsiteX1" fmla="*/ 1079499 w 1824832"/>
                <a:gd name="connsiteY1" fmla="*/ 0 h 971547"/>
                <a:gd name="connsiteX2" fmla="*/ 1824832 w 1824832"/>
                <a:gd name="connsiteY2" fmla="*/ 971547 h 971547"/>
                <a:gd name="connsiteX3" fmla="*/ 0 w 1824832"/>
                <a:gd name="connsiteY3" fmla="*/ 965191 h 971547"/>
                <a:gd name="connsiteX4" fmla="*/ 638175 w 1824832"/>
                <a:gd name="connsiteY4" fmla="*/ 3166 h 971547"/>
                <a:gd name="connsiteX0" fmla="*/ 638175 w 1657194"/>
                <a:gd name="connsiteY0" fmla="*/ 3166 h 965191"/>
                <a:gd name="connsiteX1" fmla="*/ 1079499 w 1657194"/>
                <a:gd name="connsiteY1" fmla="*/ 0 h 965191"/>
                <a:gd name="connsiteX2" fmla="*/ 1657194 w 1657194"/>
                <a:gd name="connsiteY2" fmla="*/ 963930 h 965191"/>
                <a:gd name="connsiteX3" fmla="*/ 0 w 1657194"/>
                <a:gd name="connsiteY3" fmla="*/ 965191 h 965191"/>
                <a:gd name="connsiteX4" fmla="*/ 638175 w 1657194"/>
                <a:gd name="connsiteY4" fmla="*/ 3166 h 96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194" h="965191">
                  <a:moveTo>
                    <a:pt x="638175" y="3166"/>
                  </a:moveTo>
                  <a:lnTo>
                    <a:pt x="1079499" y="0"/>
                  </a:lnTo>
                  <a:lnTo>
                    <a:pt x="1657194" y="963930"/>
                  </a:lnTo>
                  <a:lnTo>
                    <a:pt x="0" y="965191"/>
                  </a:lnTo>
                  <a:lnTo>
                    <a:pt x="638175" y="316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FDADFBC-43FA-4728-A0D9-0E1EE0BFA920}"/>
              </a:ext>
            </a:extLst>
          </p:cNvPr>
          <p:cNvGrpSpPr/>
          <p:nvPr userDrawn="1"/>
        </p:nvGrpSpPr>
        <p:grpSpPr>
          <a:xfrm>
            <a:off x="5578000" y="4902190"/>
            <a:ext cx="1040669" cy="1945184"/>
            <a:chOff x="3851589" y="3985407"/>
            <a:chExt cx="1040669" cy="1945184"/>
          </a:xfrm>
        </p:grpSpPr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3FD7E2F3-C884-4CAC-BEE0-C2E138A9450D}"/>
                </a:ext>
              </a:extLst>
            </p:cNvPr>
            <p:cNvSpPr/>
            <p:nvPr userDrawn="1"/>
          </p:nvSpPr>
          <p:spPr>
            <a:xfrm rot="9000000">
              <a:off x="3997172" y="5102070"/>
              <a:ext cx="895086" cy="828521"/>
            </a:xfrm>
            <a:custGeom>
              <a:avLst/>
              <a:gdLst>
                <a:gd name="connsiteX0" fmla="*/ 0 w 997179"/>
                <a:gd name="connsiteY0" fmla="*/ 751562 h 751562"/>
                <a:gd name="connsiteX1" fmla="*/ 498590 w 997179"/>
                <a:gd name="connsiteY1" fmla="*/ 0 h 751562"/>
                <a:gd name="connsiteX2" fmla="*/ 997179 w 997179"/>
                <a:gd name="connsiteY2" fmla="*/ 751562 h 751562"/>
                <a:gd name="connsiteX3" fmla="*/ 0 w 997179"/>
                <a:gd name="connsiteY3" fmla="*/ 751562 h 751562"/>
                <a:gd name="connsiteX0" fmla="*/ 0 w 949429"/>
                <a:gd name="connsiteY0" fmla="*/ 773631 h 773631"/>
                <a:gd name="connsiteX1" fmla="*/ 450840 w 949429"/>
                <a:gd name="connsiteY1" fmla="*/ 0 h 773631"/>
                <a:gd name="connsiteX2" fmla="*/ 949429 w 949429"/>
                <a:gd name="connsiteY2" fmla="*/ 751562 h 773631"/>
                <a:gd name="connsiteX3" fmla="*/ 0 w 949429"/>
                <a:gd name="connsiteY3" fmla="*/ 773631 h 773631"/>
                <a:gd name="connsiteX0" fmla="*/ 0 w 945305"/>
                <a:gd name="connsiteY0" fmla="*/ 776012 h 776012"/>
                <a:gd name="connsiteX1" fmla="*/ 446716 w 945305"/>
                <a:gd name="connsiteY1" fmla="*/ 0 h 776012"/>
                <a:gd name="connsiteX2" fmla="*/ 945305 w 945305"/>
                <a:gd name="connsiteY2" fmla="*/ 751562 h 776012"/>
                <a:gd name="connsiteX3" fmla="*/ 0 w 945305"/>
                <a:gd name="connsiteY3" fmla="*/ 776012 h 776012"/>
                <a:gd name="connsiteX0" fmla="*/ 0 w 945305"/>
                <a:gd name="connsiteY0" fmla="*/ 776012 h 776012"/>
                <a:gd name="connsiteX1" fmla="*/ 446716 w 945305"/>
                <a:gd name="connsiteY1" fmla="*/ 0 h 776012"/>
                <a:gd name="connsiteX2" fmla="*/ 945305 w 945305"/>
                <a:gd name="connsiteY2" fmla="*/ 751562 h 776012"/>
                <a:gd name="connsiteX3" fmla="*/ 0 w 945305"/>
                <a:gd name="connsiteY3" fmla="*/ 776012 h 776012"/>
                <a:gd name="connsiteX0" fmla="*/ 0 w 947049"/>
                <a:gd name="connsiteY0" fmla="*/ 776012 h 776012"/>
                <a:gd name="connsiteX1" fmla="*/ 446716 w 947049"/>
                <a:gd name="connsiteY1" fmla="*/ 0 h 776012"/>
                <a:gd name="connsiteX2" fmla="*/ 947049 w 947049"/>
                <a:gd name="connsiteY2" fmla="*/ 758068 h 776012"/>
                <a:gd name="connsiteX3" fmla="*/ 0 w 947049"/>
                <a:gd name="connsiteY3" fmla="*/ 776012 h 776012"/>
                <a:gd name="connsiteX0" fmla="*/ 0 w 939438"/>
                <a:gd name="connsiteY0" fmla="*/ 776012 h 776012"/>
                <a:gd name="connsiteX1" fmla="*/ 446716 w 939438"/>
                <a:gd name="connsiteY1" fmla="*/ 0 h 776012"/>
                <a:gd name="connsiteX2" fmla="*/ 939438 w 939438"/>
                <a:gd name="connsiteY2" fmla="*/ 742675 h 776012"/>
                <a:gd name="connsiteX3" fmla="*/ 0 w 939438"/>
                <a:gd name="connsiteY3" fmla="*/ 776012 h 776012"/>
                <a:gd name="connsiteX0" fmla="*/ 0 w 943562"/>
                <a:gd name="connsiteY0" fmla="*/ 776012 h 776012"/>
                <a:gd name="connsiteX1" fmla="*/ 446716 w 943562"/>
                <a:gd name="connsiteY1" fmla="*/ 0 h 776012"/>
                <a:gd name="connsiteX2" fmla="*/ 943562 w 943562"/>
                <a:gd name="connsiteY2" fmla="*/ 745056 h 776012"/>
                <a:gd name="connsiteX3" fmla="*/ 0 w 943562"/>
                <a:gd name="connsiteY3" fmla="*/ 776012 h 776012"/>
                <a:gd name="connsiteX0" fmla="*/ 0 w 943562"/>
                <a:gd name="connsiteY0" fmla="*/ 828805 h 828805"/>
                <a:gd name="connsiteX1" fmla="*/ 477196 w 943562"/>
                <a:gd name="connsiteY1" fmla="*/ 0 h 828805"/>
                <a:gd name="connsiteX2" fmla="*/ 943562 w 943562"/>
                <a:gd name="connsiteY2" fmla="*/ 797849 h 828805"/>
                <a:gd name="connsiteX3" fmla="*/ 0 w 943562"/>
                <a:gd name="connsiteY3" fmla="*/ 828805 h 828805"/>
                <a:gd name="connsiteX0" fmla="*/ 0 w 943562"/>
                <a:gd name="connsiteY0" fmla="*/ 833568 h 833568"/>
                <a:gd name="connsiteX1" fmla="*/ 468948 w 943562"/>
                <a:gd name="connsiteY1" fmla="*/ 0 h 833568"/>
                <a:gd name="connsiteX2" fmla="*/ 943562 w 943562"/>
                <a:gd name="connsiteY2" fmla="*/ 802612 h 833568"/>
                <a:gd name="connsiteX3" fmla="*/ 0 w 943562"/>
                <a:gd name="connsiteY3" fmla="*/ 833568 h 833568"/>
                <a:gd name="connsiteX0" fmla="*/ 0 w 943562"/>
                <a:gd name="connsiteY0" fmla="*/ 828805 h 828805"/>
                <a:gd name="connsiteX1" fmla="*/ 477196 w 943562"/>
                <a:gd name="connsiteY1" fmla="*/ 0 h 828805"/>
                <a:gd name="connsiteX2" fmla="*/ 943562 w 943562"/>
                <a:gd name="connsiteY2" fmla="*/ 797849 h 828805"/>
                <a:gd name="connsiteX3" fmla="*/ 0 w 943562"/>
                <a:gd name="connsiteY3" fmla="*/ 828805 h 828805"/>
                <a:gd name="connsiteX0" fmla="*/ 0 w 943562"/>
                <a:gd name="connsiteY0" fmla="*/ 828805 h 828805"/>
                <a:gd name="connsiteX1" fmla="*/ 477196 w 943562"/>
                <a:gd name="connsiteY1" fmla="*/ 0 h 828805"/>
                <a:gd name="connsiteX2" fmla="*/ 943562 w 943562"/>
                <a:gd name="connsiteY2" fmla="*/ 797849 h 828805"/>
                <a:gd name="connsiteX3" fmla="*/ 0 w 943562"/>
                <a:gd name="connsiteY3" fmla="*/ 828805 h 828805"/>
                <a:gd name="connsiteX0" fmla="*/ 0 w 905462"/>
                <a:gd name="connsiteY0" fmla="*/ 762814 h 797849"/>
                <a:gd name="connsiteX1" fmla="*/ 439096 w 905462"/>
                <a:gd name="connsiteY1" fmla="*/ 0 h 797849"/>
                <a:gd name="connsiteX2" fmla="*/ 905462 w 905462"/>
                <a:gd name="connsiteY2" fmla="*/ 797849 h 797849"/>
                <a:gd name="connsiteX3" fmla="*/ 0 w 905462"/>
                <a:gd name="connsiteY3" fmla="*/ 762814 h 797849"/>
                <a:gd name="connsiteX0" fmla="*/ 0 w 892337"/>
                <a:gd name="connsiteY0" fmla="*/ 762814 h 826933"/>
                <a:gd name="connsiteX1" fmla="*/ 439096 w 892337"/>
                <a:gd name="connsiteY1" fmla="*/ 0 h 826933"/>
                <a:gd name="connsiteX2" fmla="*/ 892337 w 892337"/>
                <a:gd name="connsiteY2" fmla="*/ 826933 h 826933"/>
                <a:gd name="connsiteX3" fmla="*/ 0 w 892337"/>
                <a:gd name="connsiteY3" fmla="*/ 762814 h 826933"/>
                <a:gd name="connsiteX0" fmla="*/ 0 w 895086"/>
                <a:gd name="connsiteY0" fmla="*/ 762814 h 828521"/>
                <a:gd name="connsiteX1" fmla="*/ 439096 w 895086"/>
                <a:gd name="connsiteY1" fmla="*/ 0 h 828521"/>
                <a:gd name="connsiteX2" fmla="*/ 895086 w 895086"/>
                <a:gd name="connsiteY2" fmla="*/ 828521 h 828521"/>
                <a:gd name="connsiteX3" fmla="*/ 0 w 895086"/>
                <a:gd name="connsiteY3" fmla="*/ 762814 h 82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5086" h="828521">
                  <a:moveTo>
                    <a:pt x="0" y="762814"/>
                  </a:moveTo>
                  <a:lnTo>
                    <a:pt x="439096" y="0"/>
                  </a:lnTo>
                  <a:lnTo>
                    <a:pt x="895086" y="828521"/>
                  </a:lnTo>
                  <a:lnTo>
                    <a:pt x="0" y="7628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잘린 위쪽 모서리 27">
              <a:extLst>
                <a:ext uri="{FF2B5EF4-FFF2-40B4-BE49-F238E27FC236}">
                  <a16:creationId xmlns:a16="http://schemas.microsoft.com/office/drawing/2014/main" id="{9129742C-8987-4B95-AA81-298028ACAB85}"/>
                </a:ext>
              </a:extLst>
            </p:cNvPr>
            <p:cNvSpPr/>
            <p:nvPr userDrawn="1"/>
          </p:nvSpPr>
          <p:spPr>
            <a:xfrm rot="5400000">
              <a:off x="3556071" y="4280925"/>
              <a:ext cx="1397174" cy="806138"/>
            </a:xfrm>
            <a:custGeom>
              <a:avLst/>
              <a:gdLst>
                <a:gd name="connsiteX0" fmla="*/ 533400 w 1562100"/>
                <a:gd name="connsiteY0" fmla="*/ 0 h 1066800"/>
                <a:gd name="connsiteX1" fmla="*/ 1028700 w 1562100"/>
                <a:gd name="connsiteY1" fmla="*/ 0 h 1066800"/>
                <a:gd name="connsiteX2" fmla="*/ 1562100 w 1562100"/>
                <a:gd name="connsiteY2" fmla="*/ 533400 h 1066800"/>
                <a:gd name="connsiteX3" fmla="*/ 1562100 w 1562100"/>
                <a:gd name="connsiteY3" fmla="*/ 1066800 h 1066800"/>
                <a:gd name="connsiteX4" fmla="*/ 1562100 w 1562100"/>
                <a:gd name="connsiteY4" fmla="*/ 1066800 h 1066800"/>
                <a:gd name="connsiteX5" fmla="*/ 0 w 1562100"/>
                <a:gd name="connsiteY5" fmla="*/ 1066800 h 1066800"/>
                <a:gd name="connsiteX6" fmla="*/ 0 w 1562100"/>
                <a:gd name="connsiteY6" fmla="*/ 1066800 h 1066800"/>
                <a:gd name="connsiteX7" fmla="*/ 0 w 1562100"/>
                <a:gd name="connsiteY7" fmla="*/ 533400 h 1066800"/>
                <a:gd name="connsiteX8" fmla="*/ 533400 w 1562100"/>
                <a:gd name="connsiteY8" fmla="*/ 0 h 1066800"/>
                <a:gd name="connsiteX0" fmla="*/ 666750 w 1562100"/>
                <a:gd name="connsiteY0" fmla="*/ 0 h 1495425"/>
                <a:gd name="connsiteX1" fmla="*/ 1028700 w 1562100"/>
                <a:gd name="connsiteY1" fmla="*/ 428625 h 1495425"/>
                <a:gd name="connsiteX2" fmla="*/ 1562100 w 1562100"/>
                <a:gd name="connsiteY2" fmla="*/ 962025 h 1495425"/>
                <a:gd name="connsiteX3" fmla="*/ 1562100 w 1562100"/>
                <a:gd name="connsiteY3" fmla="*/ 1495425 h 1495425"/>
                <a:gd name="connsiteX4" fmla="*/ 1562100 w 1562100"/>
                <a:gd name="connsiteY4" fmla="*/ 1495425 h 1495425"/>
                <a:gd name="connsiteX5" fmla="*/ 0 w 1562100"/>
                <a:gd name="connsiteY5" fmla="*/ 1495425 h 1495425"/>
                <a:gd name="connsiteX6" fmla="*/ 0 w 1562100"/>
                <a:gd name="connsiteY6" fmla="*/ 1495425 h 1495425"/>
                <a:gd name="connsiteX7" fmla="*/ 0 w 1562100"/>
                <a:gd name="connsiteY7" fmla="*/ 962025 h 1495425"/>
                <a:gd name="connsiteX8" fmla="*/ 666750 w 1562100"/>
                <a:gd name="connsiteY8" fmla="*/ 0 h 1495425"/>
                <a:gd name="connsiteX0" fmla="*/ 666750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66750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1298575 w 1562100"/>
                <a:gd name="connsiteY6" fmla="*/ 98742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1298575 w 1562100"/>
                <a:gd name="connsiteY5" fmla="*/ 987422 h 1514472"/>
                <a:gd name="connsiteX6" fmla="*/ 0 w 1562100"/>
                <a:gd name="connsiteY6" fmla="*/ 981072 h 1514472"/>
                <a:gd name="connsiteX7" fmla="*/ 638175 w 1562100"/>
                <a:gd name="connsiteY7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298575 w 1562100"/>
                <a:gd name="connsiteY4" fmla="*/ 987422 h 1514472"/>
                <a:gd name="connsiteX5" fmla="*/ 0 w 1562100"/>
                <a:gd name="connsiteY5" fmla="*/ 981072 h 1514472"/>
                <a:gd name="connsiteX6" fmla="*/ 638175 w 1562100"/>
                <a:gd name="connsiteY6" fmla="*/ 19047 h 1514472"/>
                <a:gd name="connsiteX0" fmla="*/ 638175 w 1562100"/>
                <a:gd name="connsiteY0" fmla="*/ 19047 h 1139822"/>
                <a:gd name="connsiteX1" fmla="*/ 1533524 w 1562100"/>
                <a:gd name="connsiteY1" fmla="*/ 0 h 1139822"/>
                <a:gd name="connsiteX2" fmla="*/ 1562100 w 1562100"/>
                <a:gd name="connsiteY2" fmla="*/ 981072 h 1139822"/>
                <a:gd name="connsiteX3" fmla="*/ 1511300 w 1562100"/>
                <a:gd name="connsiteY3" fmla="*/ 1139822 h 1139822"/>
                <a:gd name="connsiteX4" fmla="*/ 1298575 w 1562100"/>
                <a:gd name="connsiteY4" fmla="*/ 987422 h 1139822"/>
                <a:gd name="connsiteX5" fmla="*/ 0 w 1562100"/>
                <a:gd name="connsiteY5" fmla="*/ 981072 h 1139822"/>
                <a:gd name="connsiteX6" fmla="*/ 638175 w 1562100"/>
                <a:gd name="connsiteY6" fmla="*/ 19047 h 1139822"/>
                <a:gd name="connsiteX0" fmla="*/ 638175 w 1577975"/>
                <a:gd name="connsiteY0" fmla="*/ 19047 h 1139822"/>
                <a:gd name="connsiteX1" fmla="*/ 1533524 w 1577975"/>
                <a:gd name="connsiteY1" fmla="*/ 0 h 1139822"/>
                <a:gd name="connsiteX2" fmla="*/ 1577975 w 1577975"/>
                <a:gd name="connsiteY2" fmla="*/ 514347 h 1139822"/>
                <a:gd name="connsiteX3" fmla="*/ 1511300 w 1577975"/>
                <a:gd name="connsiteY3" fmla="*/ 1139822 h 1139822"/>
                <a:gd name="connsiteX4" fmla="*/ 1298575 w 1577975"/>
                <a:gd name="connsiteY4" fmla="*/ 987422 h 1139822"/>
                <a:gd name="connsiteX5" fmla="*/ 0 w 1577975"/>
                <a:gd name="connsiteY5" fmla="*/ 981072 h 1139822"/>
                <a:gd name="connsiteX6" fmla="*/ 638175 w 1577975"/>
                <a:gd name="connsiteY6" fmla="*/ 19047 h 1139822"/>
                <a:gd name="connsiteX0" fmla="*/ 638175 w 1577975"/>
                <a:gd name="connsiteY0" fmla="*/ 19047 h 990600"/>
                <a:gd name="connsiteX1" fmla="*/ 1533524 w 1577975"/>
                <a:gd name="connsiteY1" fmla="*/ 0 h 990600"/>
                <a:gd name="connsiteX2" fmla="*/ 1577975 w 1577975"/>
                <a:gd name="connsiteY2" fmla="*/ 514347 h 990600"/>
                <a:gd name="connsiteX3" fmla="*/ 1447802 w 1577975"/>
                <a:gd name="connsiteY3" fmla="*/ 990600 h 990600"/>
                <a:gd name="connsiteX4" fmla="*/ 1298575 w 1577975"/>
                <a:gd name="connsiteY4" fmla="*/ 987422 h 990600"/>
                <a:gd name="connsiteX5" fmla="*/ 0 w 1577975"/>
                <a:gd name="connsiteY5" fmla="*/ 981072 h 990600"/>
                <a:gd name="connsiteX6" fmla="*/ 638175 w 1577975"/>
                <a:gd name="connsiteY6" fmla="*/ 19047 h 990600"/>
                <a:gd name="connsiteX0" fmla="*/ 638175 w 1577975"/>
                <a:gd name="connsiteY0" fmla="*/ 0 h 971553"/>
                <a:gd name="connsiteX1" fmla="*/ 1085849 w 1577975"/>
                <a:gd name="connsiteY1" fmla="*/ 6 h 971553"/>
                <a:gd name="connsiteX2" fmla="*/ 1577975 w 1577975"/>
                <a:gd name="connsiteY2" fmla="*/ 495300 h 971553"/>
                <a:gd name="connsiteX3" fmla="*/ 1447802 w 1577975"/>
                <a:gd name="connsiteY3" fmla="*/ 971553 h 971553"/>
                <a:gd name="connsiteX4" fmla="*/ 1298575 w 1577975"/>
                <a:gd name="connsiteY4" fmla="*/ 968375 h 971553"/>
                <a:gd name="connsiteX5" fmla="*/ 0 w 1577975"/>
                <a:gd name="connsiteY5" fmla="*/ 962025 h 971553"/>
                <a:gd name="connsiteX6" fmla="*/ 638175 w 1577975"/>
                <a:gd name="connsiteY6" fmla="*/ 0 h 971553"/>
                <a:gd name="connsiteX0" fmla="*/ 638175 w 1447802"/>
                <a:gd name="connsiteY0" fmla="*/ 0 h 971553"/>
                <a:gd name="connsiteX1" fmla="*/ 1085849 w 1447802"/>
                <a:gd name="connsiteY1" fmla="*/ 6 h 971553"/>
                <a:gd name="connsiteX2" fmla="*/ 1311275 w 1447802"/>
                <a:gd name="connsiteY2" fmla="*/ 212725 h 971553"/>
                <a:gd name="connsiteX3" fmla="*/ 1447802 w 1447802"/>
                <a:gd name="connsiteY3" fmla="*/ 971553 h 971553"/>
                <a:gd name="connsiteX4" fmla="*/ 1298575 w 1447802"/>
                <a:gd name="connsiteY4" fmla="*/ 968375 h 971553"/>
                <a:gd name="connsiteX5" fmla="*/ 0 w 1447802"/>
                <a:gd name="connsiteY5" fmla="*/ 962025 h 971553"/>
                <a:gd name="connsiteX6" fmla="*/ 638175 w 1447802"/>
                <a:gd name="connsiteY6" fmla="*/ 0 h 971553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308104 w 1311275"/>
                <a:gd name="connsiteY3" fmla="*/ 654056 h 968375"/>
                <a:gd name="connsiteX4" fmla="*/ 1298575 w 1311275"/>
                <a:gd name="connsiteY4" fmla="*/ 968375 h 968375"/>
                <a:gd name="connsiteX5" fmla="*/ 0 w 1311275"/>
                <a:gd name="connsiteY5" fmla="*/ 962025 h 968375"/>
                <a:gd name="connsiteX6" fmla="*/ 638175 w 1311275"/>
                <a:gd name="connsiteY6" fmla="*/ 0 h 968375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298575 w 1311275"/>
                <a:gd name="connsiteY3" fmla="*/ 968375 h 968375"/>
                <a:gd name="connsiteX4" fmla="*/ 0 w 1311275"/>
                <a:gd name="connsiteY4" fmla="*/ 962025 h 968375"/>
                <a:gd name="connsiteX5" fmla="*/ 638175 w 1311275"/>
                <a:gd name="connsiteY5" fmla="*/ 0 h 968375"/>
                <a:gd name="connsiteX0" fmla="*/ 638175 w 1298575"/>
                <a:gd name="connsiteY0" fmla="*/ 0 h 968375"/>
                <a:gd name="connsiteX1" fmla="*/ 1085849 w 1298575"/>
                <a:gd name="connsiteY1" fmla="*/ 6 h 968375"/>
                <a:gd name="connsiteX2" fmla="*/ 1298575 w 1298575"/>
                <a:gd name="connsiteY2" fmla="*/ 212725 h 968375"/>
                <a:gd name="connsiteX3" fmla="*/ 1298575 w 1298575"/>
                <a:gd name="connsiteY3" fmla="*/ 968375 h 968375"/>
                <a:gd name="connsiteX4" fmla="*/ 0 w 1298575"/>
                <a:gd name="connsiteY4" fmla="*/ 962025 h 968375"/>
                <a:gd name="connsiteX5" fmla="*/ 638175 w 1298575"/>
                <a:gd name="connsiteY5" fmla="*/ 0 h 968375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298575 w 1298575"/>
                <a:gd name="connsiteY2" fmla="*/ 215894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104900 w 1298575"/>
                <a:gd name="connsiteY2" fmla="*/ 206372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4900 w 1108074"/>
                <a:gd name="connsiteY2" fmla="*/ 206372 h 971547"/>
                <a:gd name="connsiteX3" fmla="*/ 1108074 w 1108074"/>
                <a:gd name="connsiteY3" fmla="*/ 971547 h 971547"/>
                <a:gd name="connsiteX4" fmla="*/ 0 w 1108074"/>
                <a:gd name="connsiteY4" fmla="*/ 965194 h 971547"/>
                <a:gd name="connsiteX5" fmla="*/ 638175 w 1108074"/>
                <a:gd name="connsiteY5" fmla="*/ 3169 h 971547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8074 w 1108074"/>
                <a:gd name="connsiteY2" fmla="*/ 971547 h 971547"/>
                <a:gd name="connsiteX3" fmla="*/ 0 w 1108074"/>
                <a:gd name="connsiteY3" fmla="*/ 965194 h 971547"/>
                <a:gd name="connsiteX4" fmla="*/ 638175 w 1108074"/>
                <a:gd name="connsiteY4" fmla="*/ 3169 h 971547"/>
                <a:gd name="connsiteX0" fmla="*/ 638175 w 1108074"/>
                <a:gd name="connsiteY0" fmla="*/ 3166 h 971544"/>
                <a:gd name="connsiteX1" fmla="*/ 1079499 w 1108074"/>
                <a:gd name="connsiteY1" fmla="*/ 0 h 971544"/>
                <a:gd name="connsiteX2" fmla="*/ 1108074 w 1108074"/>
                <a:gd name="connsiteY2" fmla="*/ 971544 h 971544"/>
                <a:gd name="connsiteX3" fmla="*/ 0 w 1108074"/>
                <a:gd name="connsiteY3" fmla="*/ 965191 h 971544"/>
                <a:gd name="connsiteX4" fmla="*/ 638175 w 1108074"/>
                <a:gd name="connsiteY4" fmla="*/ 3166 h 971544"/>
                <a:gd name="connsiteX0" fmla="*/ 638175 w 1434305"/>
                <a:gd name="connsiteY0" fmla="*/ 3166 h 971544"/>
                <a:gd name="connsiteX1" fmla="*/ 1079499 w 1434305"/>
                <a:gd name="connsiteY1" fmla="*/ 0 h 971544"/>
                <a:gd name="connsiteX2" fmla="*/ 1434305 w 1434305"/>
                <a:gd name="connsiteY2" fmla="*/ 971544 h 971544"/>
                <a:gd name="connsiteX3" fmla="*/ 0 w 1434305"/>
                <a:gd name="connsiteY3" fmla="*/ 965191 h 971544"/>
                <a:gd name="connsiteX4" fmla="*/ 638175 w 1434305"/>
                <a:gd name="connsiteY4" fmla="*/ 3166 h 971544"/>
                <a:gd name="connsiteX0" fmla="*/ 638175 w 1824832"/>
                <a:gd name="connsiteY0" fmla="*/ 3166 h 971547"/>
                <a:gd name="connsiteX1" fmla="*/ 1079499 w 1824832"/>
                <a:gd name="connsiteY1" fmla="*/ 0 h 971547"/>
                <a:gd name="connsiteX2" fmla="*/ 1824832 w 1824832"/>
                <a:gd name="connsiteY2" fmla="*/ 971547 h 971547"/>
                <a:gd name="connsiteX3" fmla="*/ 0 w 1824832"/>
                <a:gd name="connsiteY3" fmla="*/ 965191 h 971547"/>
                <a:gd name="connsiteX4" fmla="*/ 638175 w 1824832"/>
                <a:gd name="connsiteY4" fmla="*/ 3166 h 971547"/>
                <a:gd name="connsiteX0" fmla="*/ 638175 w 1657194"/>
                <a:gd name="connsiteY0" fmla="*/ 3166 h 965191"/>
                <a:gd name="connsiteX1" fmla="*/ 1079499 w 1657194"/>
                <a:gd name="connsiteY1" fmla="*/ 0 h 965191"/>
                <a:gd name="connsiteX2" fmla="*/ 1657194 w 1657194"/>
                <a:gd name="connsiteY2" fmla="*/ 963930 h 965191"/>
                <a:gd name="connsiteX3" fmla="*/ 0 w 1657194"/>
                <a:gd name="connsiteY3" fmla="*/ 965191 h 965191"/>
                <a:gd name="connsiteX4" fmla="*/ 638175 w 1657194"/>
                <a:gd name="connsiteY4" fmla="*/ 3166 h 965191"/>
                <a:gd name="connsiteX0" fmla="*/ 678016 w 1657194"/>
                <a:gd name="connsiteY0" fmla="*/ 3165 h 965191"/>
                <a:gd name="connsiteX1" fmla="*/ 1079499 w 1657194"/>
                <a:gd name="connsiteY1" fmla="*/ 0 h 965191"/>
                <a:gd name="connsiteX2" fmla="*/ 1657194 w 1657194"/>
                <a:gd name="connsiteY2" fmla="*/ 963930 h 965191"/>
                <a:gd name="connsiteX3" fmla="*/ 0 w 1657194"/>
                <a:gd name="connsiteY3" fmla="*/ 965191 h 965191"/>
                <a:gd name="connsiteX4" fmla="*/ 678016 w 1657194"/>
                <a:gd name="connsiteY4" fmla="*/ 3165 h 965191"/>
                <a:gd name="connsiteX0" fmla="*/ 678016 w 1657194"/>
                <a:gd name="connsiteY0" fmla="*/ 3166 h 965192"/>
                <a:gd name="connsiteX1" fmla="*/ 1161986 w 1657194"/>
                <a:gd name="connsiteY1" fmla="*/ 0 h 965192"/>
                <a:gd name="connsiteX2" fmla="*/ 1657194 w 1657194"/>
                <a:gd name="connsiteY2" fmla="*/ 963931 h 965192"/>
                <a:gd name="connsiteX3" fmla="*/ 0 w 1657194"/>
                <a:gd name="connsiteY3" fmla="*/ 965192 h 965192"/>
                <a:gd name="connsiteX4" fmla="*/ 678016 w 1657194"/>
                <a:gd name="connsiteY4" fmla="*/ 3166 h 965192"/>
                <a:gd name="connsiteX0" fmla="*/ 678016 w 1613203"/>
                <a:gd name="connsiteY0" fmla="*/ 3166 h 965192"/>
                <a:gd name="connsiteX1" fmla="*/ 1161986 w 1613203"/>
                <a:gd name="connsiteY1" fmla="*/ 0 h 965192"/>
                <a:gd name="connsiteX2" fmla="*/ 1613203 w 1613203"/>
                <a:gd name="connsiteY2" fmla="*/ 963931 h 965192"/>
                <a:gd name="connsiteX3" fmla="*/ 0 w 1613203"/>
                <a:gd name="connsiteY3" fmla="*/ 965192 h 965192"/>
                <a:gd name="connsiteX4" fmla="*/ 678016 w 1613203"/>
                <a:gd name="connsiteY4" fmla="*/ 3166 h 96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203" h="965192">
                  <a:moveTo>
                    <a:pt x="678016" y="3166"/>
                  </a:moveTo>
                  <a:lnTo>
                    <a:pt x="1161986" y="0"/>
                  </a:lnTo>
                  <a:lnTo>
                    <a:pt x="1613203" y="963931"/>
                  </a:lnTo>
                  <a:lnTo>
                    <a:pt x="0" y="965192"/>
                  </a:lnTo>
                  <a:lnTo>
                    <a:pt x="678016" y="3166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8B60209-0D30-4690-A901-3754C0B44646}"/>
              </a:ext>
            </a:extLst>
          </p:cNvPr>
          <p:cNvGrpSpPr/>
          <p:nvPr userDrawn="1"/>
        </p:nvGrpSpPr>
        <p:grpSpPr>
          <a:xfrm>
            <a:off x="8991860" y="4762691"/>
            <a:ext cx="754199" cy="1795796"/>
            <a:chOff x="10316751" y="2801585"/>
            <a:chExt cx="754199" cy="1795796"/>
          </a:xfrm>
        </p:grpSpPr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FA4AB98D-332B-4352-9A81-A51F7B4E37E6}"/>
                </a:ext>
              </a:extLst>
            </p:cNvPr>
            <p:cNvSpPr/>
            <p:nvPr userDrawn="1"/>
          </p:nvSpPr>
          <p:spPr>
            <a:xfrm rot="5400000">
              <a:off x="10196579" y="3723011"/>
              <a:ext cx="997179" cy="75156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사각형: 잘린 위쪽 모서리 27">
              <a:extLst>
                <a:ext uri="{FF2B5EF4-FFF2-40B4-BE49-F238E27FC236}">
                  <a16:creationId xmlns:a16="http://schemas.microsoft.com/office/drawing/2014/main" id="{6BCDF674-767C-4EA4-A2F7-73638F0404C9}"/>
                </a:ext>
              </a:extLst>
            </p:cNvPr>
            <p:cNvSpPr/>
            <p:nvPr userDrawn="1"/>
          </p:nvSpPr>
          <p:spPr>
            <a:xfrm rot="16200000">
              <a:off x="10046429" y="3071907"/>
              <a:ext cx="1294726" cy="754081"/>
            </a:xfrm>
            <a:custGeom>
              <a:avLst/>
              <a:gdLst>
                <a:gd name="connsiteX0" fmla="*/ 533400 w 1562100"/>
                <a:gd name="connsiteY0" fmla="*/ 0 h 1066800"/>
                <a:gd name="connsiteX1" fmla="*/ 1028700 w 1562100"/>
                <a:gd name="connsiteY1" fmla="*/ 0 h 1066800"/>
                <a:gd name="connsiteX2" fmla="*/ 1562100 w 1562100"/>
                <a:gd name="connsiteY2" fmla="*/ 533400 h 1066800"/>
                <a:gd name="connsiteX3" fmla="*/ 1562100 w 1562100"/>
                <a:gd name="connsiteY3" fmla="*/ 1066800 h 1066800"/>
                <a:gd name="connsiteX4" fmla="*/ 1562100 w 1562100"/>
                <a:gd name="connsiteY4" fmla="*/ 1066800 h 1066800"/>
                <a:gd name="connsiteX5" fmla="*/ 0 w 1562100"/>
                <a:gd name="connsiteY5" fmla="*/ 1066800 h 1066800"/>
                <a:gd name="connsiteX6" fmla="*/ 0 w 1562100"/>
                <a:gd name="connsiteY6" fmla="*/ 1066800 h 1066800"/>
                <a:gd name="connsiteX7" fmla="*/ 0 w 1562100"/>
                <a:gd name="connsiteY7" fmla="*/ 533400 h 1066800"/>
                <a:gd name="connsiteX8" fmla="*/ 533400 w 1562100"/>
                <a:gd name="connsiteY8" fmla="*/ 0 h 1066800"/>
                <a:gd name="connsiteX0" fmla="*/ 666750 w 1562100"/>
                <a:gd name="connsiteY0" fmla="*/ 0 h 1495425"/>
                <a:gd name="connsiteX1" fmla="*/ 1028700 w 1562100"/>
                <a:gd name="connsiteY1" fmla="*/ 428625 h 1495425"/>
                <a:gd name="connsiteX2" fmla="*/ 1562100 w 1562100"/>
                <a:gd name="connsiteY2" fmla="*/ 962025 h 1495425"/>
                <a:gd name="connsiteX3" fmla="*/ 1562100 w 1562100"/>
                <a:gd name="connsiteY3" fmla="*/ 1495425 h 1495425"/>
                <a:gd name="connsiteX4" fmla="*/ 1562100 w 1562100"/>
                <a:gd name="connsiteY4" fmla="*/ 1495425 h 1495425"/>
                <a:gd name="connsiteX5" fmla="*/ 0 w 1562100"/>
                <a:gd name="connsiteY5" fmla="*/ 1495425 h 1495425"/>
                <a:gd name="connsiteX6" fmla="*/ 0 w 1562100"/>
                <a:gd name="connsiteY6" fmla="*/ 1495425 h 1495425"/>
                <a:gd name="connsiteX7" fmla="*/ 0 w 1562100"/>
                <a:gd name="connsiteY7" fmla="*/ 962025 h 1495425"/>
                <a:gd name="connsiteX8" fmla="*/ 666750 w 1562100"/>
                <a:gd name="connsiteY8" fmla="*/ 0 h 1495425"/>
                <a:gd name="connsiteX0" fmla="*/ 666750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66750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1298575 w 1562100"/>
                <a:gd name="connsiteY6" fmla="*/ 98742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1298575 w 1562100"/>
                <a:gd name="connsiteY5" fmla="*/ 987422 h 1514472"/>
                <a:gd name="connsiteX6" fmla="*/ 0 w 1562100"/>
                <a:gd name="connsiteY6" fmla="*/ 981072 h 1514472"/>
                <a:gd name="connsiteX7" fmla="*/ 638175 w 1562100"/>
                <a:gd name="connsiteY7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298575 w 1562100"/>
                <a:gd name="connsiteY4" fmla="*/ 987422 h 1514472"/>
                <a:gd name="connsiteX5" fmla="*/ 0 w 1562100"/>
                <a:gd name="connsiteY5" fmla="*/ 981072 h 1514472"/>
                <a:gd name="connsiteX6" fmla="*/ 638175 w 1562100"/>
                <a:gd name="connsiteY6" fmla="*/ 19047 h 1514472"/>
                <a:gd name="connsiteX0" fmla="*/ 638175 w 1562100"/>
                <a:gd name="connsiteY0" fmla="*/ 19047 h 1139822"/>
                <a:gd name="connsiteX1" fmla="*/ 1533524 w 1562100"/>
                <a:gd name="connsiteY1" fmla="*/ 0 h 1139822"/>
                <a:gd name="connsiteX2" fmla="*/ 1562100 w 1562100"/>
                <a:gd name="connsiteY2" fmla="*/ 981072 h 1139822"/>
                <a:gd name="connsiteX3" fmla="*/ 1511300 w 1562100"/>
                <a:gd name="connsiteY3" fmla="*/ 1139822 h 1139822"/>
                <a:gd name="connsiteX4" fmla="*/ 1298575 w 1562100"/>
                <a:gd name="connsiteY4" fmla="*/ 987422 h 1139822"/>
                <a:gd name="connsiteX5" fmla="*/ 0 w 1562100"/>
                <a:gd name="connsiteY5" fmla="*/ 981072 h 1139822"/>
                <a:gd name="connsiteX6" fmla="*/ 638175 w 1562100"/>
                <a:gd name="connsiteY6" fmla="*/ 19047 h 1139822"/>
                <a:gd name="connsiteX0" fmla="*/ 638175 w 1577975"/>
                <a:gd name="connsiteY0" fmla="*/ 19047 h 1139822"/>
                <a:gd name="connsiteX1" fmla="*/ 1533524 w 1577975"/>
                <a:gd name="connsiteY1" fmla="*/ 0 h 1139822"/>
                <a:gd name="connsiteX2" fmla="*/ 1577975 w 1577975"/>
                <a:gd name="connsiteY2" fmla="*/ 514347 h 1139822"/>
                <a:gd name="connsiteX3" fmla="*/ 1511300 w 1577975"/>
                <a:gd name="connsiteY3" fmla="*/ 1139822 h 1139822"/>
                <a:gd name="connsiteX4" fmla="*/ 1298575 w 1577975"/>
                <a:gd name="connsiteY4" fmla="*/ 987422 h 1139822"/>
                <a:gd name="connsiteX5" fmla="*/ 0 w 1577975"/>
                <a:gd name="connsiteY5" fmla="*/ 981072 h 1139822"/>
                <a:gd name="connsiteX6" fmla="*/ 638175 w 1577975"/>
                <a:gd name="connsiteY6" fmla="*/ 19047 h 1139822"/>
                <a:gd name="connsiteX0" fmla="*/ 638175 w 1577975"/>
                <a:gd name="connsiteY0" fmla="*/ 19047 h 990600"/>
                <a:gd name="connsiteX1" fmla="*/ 1533524 w 1577975"/>
                <a:gd name="connsiteY1" fmla="*/ 0 h 990600"/>
                <a:gd name="connsiteX2" fmla="*/ 1577975 w 1577975"/>
                <a:gd name="connsiteY2" fmla="*/ 514347 h 990600"/>
                <a:gd name="connsiteX3" fmla="*/ 1447802 w 1577975"/>
                <a:gd name="connsiteY3" fmla="*/ 990600 h 990600"/>
                <a:gd name="connsiteX4" fmla="*/ 1298575 w 1577975"/>
                <a:gd name="connsiteY4" fmla="*/ 987422 h 990600"/>
                <a:gd name="connsiteX5" fmla="*/ 0 w 1577975"/>
                <a:gd name="connsiteY5" fmla="*/ 981072 h 990600"/>
                <a:gd name="connsiteX6" fmla="*/ 638175 w 1577975"/>
                <a:gd name="connsiteY6" fmla="*/ 19047 h 990600"/>
                <a:gd name="connsiteX0" fmla="*/ 638175 w 1577975"/>
                <a:gd name="connsiteY0" fmla="*/ 0 h 971553"/>
                <a:gd name="connsiteX1" fmla="*/ 1085849 w 1577975"/>
                <a:gd name="connsiteY1" fmla="*/ 6 h 971553"/>
                <a:gd name="connsiteX2" fmla="*/ 1577975 w 1577975"/>
                <a:gd name="connsiteY2" fmla="*/ 495300 h 971553"/>
                <a:gd name="connsiteX3" fmla="*/ 1447802 w 1577975"/>
                <a:gd name="connsiteY3" fmla="*/ 971553 h 971553"/>
                <a:gd name="connsiteX4" fmla="*/ 1298575 w 1577975"/>
                <a:gd name="connsiteY4" fmla="*/ 968375 h 971553"/>
                <a:gd name="connsiteX5" fmla="*/ 0 w 1577975"/>
                <a:gd name="connsiteY5" fmla="*/ 962025 h 971553"/>
                <a:gd name="connsiteX6" fmla="*/ 638175 w 1577975"/>
                <a:gd name="connsiteY6" fmla="*/ 0 h 971553"/>
                <a:gd name="connsiteX0" fmla="*/ 638175 w 1447802"/>
                <a:gd name="connsiteY0" fmla="*/ 0 h 971553"/>
                <a:gd name="connsiteX1" fmla="*/ 1085849 w 1447802"/>
                <a:gd name="connsiteY1" fmla="*/ 6 h 971553"/>
                <a:gd name="connsiteX2" fmla="*/ 1311275 w 1447802"/>
                <a:gd name="connsiteY2" fmla="*/ 212725 h 971553"/>
                <a:gd name="connsiteX3" fmla="*/ 1447802 w 1447802"/>
                <a:gd name="connsiteY3" fmla="*/ 971553 h 971553"/>
                <a:gd name="connsiteX4" fmla="*/ 1298575 w 1447802"/>
                <a:gd name="connsiteY4" fmla="*/ 968375 h 971553"/>
                <a:gd name="connsiteX5" fmla="*/ 0 w 1447802"/>
                <a:gd name="connsiteY5" fmla="*/ 962025 h 971553"/>
                <a:gd name="connsiteX6" fmla="*/ 638175 w 1447802"/>
                <a:gd name="connsiteY6" fmla="*/ 0 h 971553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308104 w 1311275"/>
                <a:gd name="connsiteY3" fmla="*/ 654056 h 968375"/>
                <a:gd name="connsiteX4" fmla="*/ 1298575 w 1311275"/>
                <a:gd name="connsiteY4" fmla="*/ 968375 h 968375"/>
                <a:gd name="connsiteX5" fmla="*/ 0 w 1311275"/>
                <a:gd name="connsiteY5" fmla="*/ 962025 h 968375"/>
                <a:gd name="connsiteX6" fmla="*/ 638175 w 1311275"/>
                <a:gd name="connsiteY6" fmla="*/ 0 h 968375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298575 w 1311275"/>
                <a:gd name="connsiteY3" fmla="*/ 968375 h 968375"/>
                <a:gd name="connsiteX4" fmla="*/ 0 w 1311275"/>
                <a:gd name="connsiteY4" fmla="*/ 962025 h 968375"/>
                <a:gd name="connsiteX5" fmla="*/ 638175 w 1311275"/>
                <a:gd name="connsiteY5" fmla="*/ 0 h 968375"/>
                <a:gd name="connsiteX0" fmla="*/ 638175 w 1298575"/>
                <a:gd name="connsiteY0" fmla="*/ 0 h 968375"/>
                <a:gd name="connsiteX1" fmla="*/ 1085849 w 1298575"/>
                <a:gd name="connsiteY1" fmla="*/ 6 h 968375"/>
                <a:gd name="connsiteX2" fmla="*/ 1298575 w 1298575"/>
                <a:gd name="connsiteY2" fmla="*/ 212725 h 968375"/>
                <a:gd name="connsiteX3" fmla="*/ 1298575 w 1298575"/>
                <a:gd name="connsiteY3" fmla="*/ 968375 h 968375"/>
                <a:gd name="connsiteX4" fmla="*/ 0 w 1298575"/>
                <a:gd name="connsiteY4" fmla="*/ 962025 h 968375"/>
                <a:gd name="connsiteX5" fmla="*/ 638175 w 1298575"/>
                <a:gd name="connsiteY5" fmla="*/ 0 h 968375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298575 w 1298575"/>
                <a:gd name="connsiteY2" fmla="*/ 215894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104900 w 1298575"/>
                <a:gd name="connsiteY2" fmla="*/ 206372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4900 w 1108074"/>
                <a:gd name="connsiteY2" fmla="*/ 206372 h 971547"/>
                <a:gd name="connsiteX3" fmla="*/ 1108074 w 1108074"/>
                <a:gd name="connsiteY3" fmla="*/ 971547 h 971547"/>
                <a:gd name="connsiteX4" fmla="*/ 0 w 1108074"/>
                <a:gd name="connsiteY4" fmla="*/ 965194 h 971547"/>
                <a:gd name="connsiteX5" fmla="*/ 638175 w 1108074"/>
                <a:gd name="connsiteY5" fmla="*/ 3169 h 971547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8074 w 1108074"/>
                <a:gd name="connsiteY2" fmla="*/ 971547 h 971547"/>
                <a:gd name="connsiteX3" fmla="*/ 0 w 1108074"/>
                <a:gd name="connsiteY3" fmla="*/ 965194 h 971547"/>
                <a:gd name="connsiteX4" fmla="*/ 638175 w 1108074"/>
                <a:gd name="connsiteY4" fmla="*/ 3169 h 971547"/>
                <a:gd name="connsiteX0" fmla="*/ 638175 w 1108074"/>
                <a:gd name="connsiteY0" fmla="*/ 3166 h 971544"/>
                <a:gd name="connsiteX1" fmla="*/ 1079499 w 1108074"/>
                <a:gd name="connsiteY1" fmla="*/ 0 h 971544"/>
                <a:gd name="connsiteX2" fmla="*/ 1108074 w 1108074"/>
                <a:gd name="connsiteY2" fmla="*/ 971544 h 971544"/>
                <a:gd name="connsiteX3" fmla="*/ 0 w 1108074"/>
                <a:gd name="connsiteY3" fmla="*/ 965191 h 971544"/>
                <a:gd name="connsiteX4" fmla="*/ 638175 w 1108074"/>
                <a:gd name="connsiteY4" fmla="*/ 3166 h 971544"/>
                <a:gd name="connsiteX0" fmla="*/ 638175 w 1434305"/>
                <a:gd name="connsiteY0" fmla="*/ 3166 h 971544"/>
                <a:gd name="connsiteX1" fmla="*/ 1079499 w 1434305"/>
                <a:gd name="connsiteY1" fmla="*/ 0 h 971544"/>
                <a:gd name="connsiteX2" fmla="*/ 1434305 w 1434305"/>
                <a:gd name="connsiteY2" fmla="*/ 971544 h 971544"/>
                <a:gd name="connsiteX3" fmla="*/ 0 w 1434305"/>
                <a:gd name="connsiteY3" fmla="*/ 965191 h 971544"/>
                <a:gd name="connsiteX4" fmla="*/ 638175 w 1434305"/>
                <a:gd name="connsiteY4" fmla="*/ 3166 h 971544"/>
                <a:gd name="connsiteX0" fmla="*/ 638175 w 1824832"/>
                <a:gd name="connsiteY0" fmla="*/ 3166 h 971547"/>
                <a:gd name="connsiteX1" fmla="*/ 1079499 w 1824832"/>
                <a:gd name="connsiteY1" fmla="*/ 0 h 971547"/>
                <a:gd name="connsiteX2" fmla="*/ 1824832 w 1824832"/>
                <a:gd name="connsiteY2" fmla="*/ 971547 h 971547"/>
                <a:gd name="connsiteX3" fmla="*/ 0 w 1824832"/>
                <a:gd name="connsiteY3" fmla="*/ 965191 h 971547"/>
                <a:gd name="connsiteX4" fmla="*/ 638175 w 1824832"/>
                <a:gd name="connsiteY4" fmla="*/ 3166 h 971547"/>
                <a:gd name="connsiteX0" fmla="*/ 638175 w 1657194"/>
                <a:gd name="connsiteY0" fmla="*/ 3166 h 965191"/>
                <a:gd name="connsiteX1" fmla="*/ 1079499 w 1657194"/>
                <a:gd name="connsiteY1" fmla="*/ 0 h 965191"/>
                <a:gd name="connsiteX2" fmla="*/ 1657194 w 1657194"/>
                <a:gd name="connsiteY2" fmla="*/ 963930 h 965191"/>
                <a:gd name="connsiteX3" fmla="*/ 0 w 1657194"/>
                <a:gd name="connsiteY3" fmla="*/ 965191 h 965191"/>
                <a:gd name="connsiteX4" fmla="*/ 638175 w 1657194"/>
                <a:gd name="connsiteY4" fmla="*/ 3166 h 96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194" h="965191">
                  <a:moveTo>
                    <a:pt x="638175" y="3166"/>
                  </a:moveTo>
                  <a:lnTo>
                    <a:pt x="1079499" y="0"/>
                  </a:lnTo>
                  <a:lnTo>
                    <a:pt x="1657194" y="963930"/>
                  </a:lnTo>
                  <a:lnTo>
                    <a:pt x="0" y="965191"/>
                  </a:lnTo>
                  <a:lnTo>
                    <a:pt x="638175" y="316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D8E5049-C968-4E90-96FF-4112801FB5EB}"/>
              </a:ext>
            </a:extLst>
          </p:cNvPr>
          <p:cNvGrpSpPr/>
          <p:nvPr userDrawn="1"/>
        </p:nvGrpSpPr>
        <p:grpSpPr>
          <a:xfrm>
            <a:off x="7321470" y="4586756"/>
            <a:ext cx="1040669" cy="1945184"/>
            <a:chOff x="3851589" y="3985407"/>
            <a:chExt cx="1040669" cy="1945184"/>
          </a:xfrm>
        </p:grpSpPr>
        <p:sp>
          <p:nvSpPr>
            <p:cNvPr id="39" name="이등변 삼각형 29">
              <a:extLst>
                <a:ext uri="{FF2B5EF4-FFF2-40B4-BE49-F238E27FC236}">
                  <a16:creationId xmlns:a16="http://schemas.microsoft.com/office/drawing/2014/main" id="{D06C358F-EE23-4999-8834-A898DAE51D4D}"/>
                </a:ext>
              </a:extLst>
            </p:cNvPr>
            <p:cNvSpPr/>
            <p:nvPr userDrawn="1"/>
          </p:nvSpPr>
          <p:spPr>
            <a:xfrm rot="9000000">
              <a:off x="3997172" y="5102070"/>
              <a:ext cx="895086" cy="828521"/>
            </a:xfrm>
            <a:custGeom>
              <a:avLst/>
              <a:gdLst>
                <a:gd name="connsiteX0" fmla="*/ 0 w 997179"/>
                <a:gd name="connsiteY0" fmla="*/ 751562 h 751562"/>
                <a:gd name="connsiteX1" fmla="*/ 498590 w 997179"/>
                <a:gd name="connsiteY1" fmla="*/ 0 h 751562"/>
                <a:gd name="connsiteX2" fmla="*/ 997179 w 997179"/>
                <a:gd name="connsiteY2" fmla="*/ 751562 h 751562"/>
                <a:gd name="connsiteX3" fmla="*/ 0 w 997179"/>
                <a:gd name="connsiteY3" fmla="*/ 751562 h 751562"/>
                <a:gd name="connsiteX0" fmla="*/ 0 w 949429"/>
                <a:gd name="connsiteY0" fmla="*/ 773631 h 773631"/>
                <a:gd name="connsiteX1" fmla="*/ 450840 w 949429"/>
                <a:gd name="connsiteY1" fmla="*/ 0 h 773631"/>
                <a:gd name="connsiteX2" fmla="*/ 949429 w 949429"/>
                <a:gd name="connsiteY2" fmla="*/ 751562 h 773631"/>
                <a:gd name="connsiteX3" fmla="*/ 0 w 949429"/>
                <a:gd name="connsiteY3" fmla="*/ 773631 h 773631"/>
                <a:gd name="connsiteX0" fmla="*/ 0 w 945305"/>
                <a:gd name="connsiteY0" fmla="*/ 776012 h 776012"/>
                <a:gd name="connsiteX1" fmla="*/ 446716 w 945305"/>
                <a:gd name="connsiteY1" fmla="*/ 0 h 776012"/>
                <a:gd name="connsiteX2" fmla="*/ 945305 w 945305"/>
                <a:gd name="connsiteY2" fmla="*/ 751562 h 776012"/>
                <a:gd name="connsiteX3" fmla="*/ 0 w 945305"/>
                <a:gd name="connsiteY3" fmla="*/ 776012 h 776012"/>
                <a:gd name="connsiteX0" fmla="*/ 0 w 945305"/>
                <a:gd name="connsiteY0" fmla="*/ 776012 h 776012"/>
                <a:gd name="connsiteX1" fmla="*/ 446716 w 945305"/>
                <a:gd name="connsiteY1" fmla="*/ 0 h 776012"/>
                <a:gd name="connsiteX2" fmla="*/ 945305 w 945305"/>
                <a:gd name="connsiteY2" fmla="*/ 751562 h 776012"/>
                <a:gd name="connsiteX3" fmla="*/ 0 w 945305"/>
                <a:gd name="connsiteY3" fmla="*/ 776012 h 776012"/>
                <a:gd name="connsiteX0" fmla="*/ 0 w 947049"/>
                <a:gd name="connsiteY0" fmla="*/ 776012 h 776012"/>
                <a:gd name="connsiteX1" fmla="*/ 446716 w 947049"/>
                <a:gd name="connsiteY1" fmla="*/ 0 h 776012"/>
                <a:gd name="connsiteX2" fmla="*/ 947049 w 947049"/>
                <a:gd name="connsiteY2" fmla="*/ 758068 h 776012"/>
                <a:gd name="connsiteX3" fmla="*/ 0 w 947049"/>
                <a:gd name="connsiteY3" fmla="*/ 776012 h 776012"/>
                <a:gd name="connsiteX0" fmla="*/ 0 w 939438"/>
                <a:gd name="connsiteY0" fmla="*/ 776012 h 776012"/>
                <a:gd name="connsiteX1" fmla="*/ 446716 w 939438"/>
                <a:gd name="connsiteY1" fmla="*/ 0 h 776012"/>
                <a:gd name="connsiteX2" fmla="*/ 939438 w 939438"/>
                <a:gd name="connsiteY2" fmla="*/ 742675 h 776012"/>
                <a:gd name="connsiteX3" fmla="*/ 0 w 939438"/>
                <a:gd name="connsiteY3" fmla="*/ 776012 h 776012"/>
                <a:gd name="connsiteX0" fmla="*/ 0 w 943562"/>
                <a:gd name="connsiteY0" fmla="*/ 776012 h 776012"/>
                <a:gd name="connsiteX1" fmla="*/ 446716 w 943562"/>
                <a:gd name="connsiteY1" fmla="*/ 0 h 776012"/>
                <a:gd name="connsiteX2" fmla="*/ 943562 w 943562"/>
                <a:gd name="connsiteY2" fmla="*/ 745056 h 776012"/>
                <a:gd name="connsiteX3" fmla="*/ 0 w 943562"/>
                <a:gd name="connsiteY3" fmla="*/ 776012 h 776012"/>
                <a:gd name="connsiteX0" fmla="*/ 0 w 943562"/>
                <a:gd name="connsiteY0" fmla="*/ 828805 h 828805"/>
                <a:gd name="connsiteX1" fmla="*/ 477196 w 943562"/>
                <a:gd name="connsiteY1" fmla="*/ 0 h 828805"/>
                <a:gd name="connsiteX2" fmla="*/ 943562 w 943562"/>
                <a:gd name="connsiteY2" fmla="*/ 797849 h 828805"/>
                <a:gd name="connsiteX3" fmla="*/ 0 w 943562"/>
                <a:gd name="connsiteY3" fmla="*/ 828805 h 828805"/>
                <a:gd name="connsiteX0" fmla="*/ 0 w 943562"/>
                <a:gd name="connsiteY0" fmla="*/ 833568 h 833568"/>
                <a:gd name="connsiteX1" fmla="*/ 468948 w 943562"/>
                <a:gd name="connsiteY1" fmla="*/ 0 h 833568"/>
                <a:gd name="connsiteX2" fmla="*/ 943562 w 943562"/>
                <a:gd name="connsiteY2" fmla="*/ 802612 h 833568"/>
                <a:gd name="connsiteX3" fmla="*/ 0 w 943562"/>
                <a:gd name="connsiteY3" fmla="*/ 833568 h 833568"/>
                <a:gd name="connsiteX0" fmla="*/ 0 w 943562"/>
                <a:gd name="connsiteY0" fmla="*/ 828805 h 828805"/>
                <a:gd name="connsiteX1" fmla="*/ 477196 w 943562"/>
                <a:gd name="connsiteY1" fmla="*/ 0 h 828805"/>
                <a:gd name="connsiteX2" fmla="*/ 943562 w 943562"/>
                <a:gd name="connsiteY2" fmla="*/ 797849 h 828805"/>
                <a:gd name="connsiteX3" fmla="*/ 0 w 943562"/>
                <a:gd name="connsiteY3" fmla="*/ 828805 h 828805"/>
                <a:gd name="connsiteX0" fmla="*/ 0 w 943562"/>
                <a:gd name="connsiteY0" fmla="*/ 828805 h 828805"/>
                <a:gd name="connsiteX1" fmla="*/ 477196 w 943562"/>
                <a:gd name="connsiteY1" fmla="*/ 0 h 828805"/>
                <a:gd name="connsiteX2" fmla="*/ 943562 w 943562"/>
                <a:gd name="connsiteY2" fmla="*/ 797849 h 828805"/>
                <a:gd name="connsiteX3" fmla="*/ 0 w 943562"/>
                <a:gd name="connsiteY3" fmla="*/ 828805 h 828805"/>
                <a:gd name="connsiteX0" fmla="*/ 0 w 905462"/>
                <a:gd name="connsiteY0" fmla="*/ 762814 h 797849"/>
                <a:gd name="connsiteX1" fmla="*/ 439096 w 905462"/>
                <a:gd name="connsiteY1" fmla="*/ 0 h 797849"/>
                <a:gd name="connsiteX2" fmla="*/ 905462 w 905462"/>
                <a:gd name="connsiteY2" fmla="*/ 797849 h 797849"/>
                <a:gd name="connsiteX3" fmla="*/ 0 w 905462"/>
                <a:gd name="connsiteY3" fmla="*/ 762814 h 797849"/>
                <a:gd name="connsiteX0" fmla="*/ 0 w 892337"/>
                <a:gd name="connsiteY0" fmla="*/ 762814 h 826933"/>
                <a:gd name="connsiteX1" fmla="*/ 439096 w 892337"/>
                <a:gd name="connsiteY1" fmla="*/ 0 h 826933"/>
                <a:gd name="connsiteX2" fmla="*/ 892337 w 892337"/>
                <a:gd name="connsiteY2" fmla="*/ 826933 h 826933"/>
                <a:gd name="connsiteX3" fmla="*/ 0 w 892337"/>
                <a:gd name="connsiteY3" fmla="*/ 762814 h 826933"/>
                <a:gd name="connsiteX0" fmla="*/ 0 w 895086"/>
                <a:gd name="connsiteY0" fmla="*/ 762814 h 828521"/>
                <a:gd name="connsiteX1" fmla="*/ 439096 w 895086"/>
                <a:gd name="connsiteY1" fmla="*/ 0 h 828521"/>
                <a:gd name="connsiteX2" fmla="*/ 895086 w 895086"/>
                <a:gd name="connsiteY2" fmla="*/ 828521 h 828521"/>
                <a:gd name="connsiteX3" fmla="*/ 0 w 895086"/>
                <a:gd name="connsiteY3" fmla="*/ 762814 h 82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5086" h="828521">
                  <a:moveTo>
                    <a:pt x="0" y="762814"/>
                  </a:moveTo>
                  <a:lnTo>
                    <a:pt x="439096" y="0"/>
                  </a:lnTo>
                  <a:lnTo>
                    <a:pt x="895086" y="828521"/>
                  </a:lnTo>
                  <a:lnTo>
                    <a:pt x="0" y="7628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잘린 위쪽 모서리 27">
              <a:extLst>
                <a:ext uri="{FF2B5EF4-FFF2-40B4-BE49-F238E27FC236}">
                  <a16:creationId xmlns:a16="http://schemas.microsoft.com/office/drawing/2014/main" id="{00D58285-3BF0-4E88-9DAD-91F0052AFFFE}"/>
                </a:ext>
              </a:extLst>
            </p:cNvPr>
            <p:cNvSpPr/>
            <p:nvPr userDrawn="1"/>
          </p:nvSpPr>
          <p:spPr>
            <a:xfrm rot="5400000">
              <a:off x="3556071" y="4280925"/>
              <a:ext cx="1397174" cy="806138"/>
            </a:xfrm>
            <a:custGeom>
              <a:avLst/>
              <a:gdLst>
                <a:gd name="connsiteX0" fmla="*/ 533400 w 1562100"/>
                <a:gd name="connsiteY0" fmla="*/ 0 h 1066800"/>
                <a:gd name="connsiteX1" fmla="*/ 1028700 w 1562100"/>
                <a:gd name="connsiteY1" fmla="*/ 0 h 1066800"/>
                <a:gd name="connsiteX2" fmla="*/ 1562100 w 1562100"/>
                <a:gd name="connsiteY2" fmla="*/ 533400 h 1066800"/>
                <a:gd name="connsiteX3" fmla="*/ 1562100 w 1562100"/>
                <a:gd name="connsiteY3" fmla="*/ 1066800 h 1066800"/>
                <a:gd name="connsiteX4" fmla="*/ 1562100 w 1562100"/>
                <a:gd name="connsiteY4" fmla="*/ 1066800 h 1066800"/>
                <a:gd name="connsiteX5" fmla="*/ 0 w 1562100"/>
                <a:gd name="connsiteY5" fmla="*/ 1066800 h 1066800"/>
                <a:gd name="connsiteX6" fmla="*/ 0 w 1562100"/>
                <a:gd name="connsiteY6" fmla="*/ 1066800 h 1066800"/>
                <a:gd name="connsiteX7" fmla="*/ 0 w 1562100"/>
                <a:gd name="connsiteY7" fmla="*/ 533400 h 1066800"/>
                <a:gd name="connsiteX8" fmla="*/ 533400 w 1562100"/>
                <a:gd name="connsiteY8" fmla="*/ 0 h 1066800"/>
                <a:gd name="connsiteX0" fmla="*/ 666750 w 1562100"/>
                <a:gd name="connsiteY0" fmla="*/ 0 h 1495425"/>
                <a:gd name="connsiteX1" fmla="*/ 1028700 w 1562100"/>
                <a:gd name="connsiteY1" fmla="*/ 428625 h 1495425"/>
                <a:gd name="connsiteX2" fmla="*/ 1562100 w 1562100"/>
                <a:gd name="connsiteY2" fmla="*/ 962025 h 1495425"/>
                <a:gd name="connsiteX3" fmla="*/ 1562100 w 1562100"/>
                <a:gd name="connsiteY3" fmla="*/ 1495425 h 1495425"/>
                <a:gd name="connsiteX4" fmla="*/ 1562100 w 1562100"/>
                <a:gd name="connsiteY4" fmla="*/ 1495425 h 1495425"/>
                <a:gd name="connsiteX5" fmla="*/ 0 w 1562100"/>
                <a:gd name="connsiteY5" fmla="*/ 1495425 h 1495425"/>
                <a:gd name="connsiteX6" fmla="*/ 0 w 1562100"/>
                <a:gd name="connsiteY6" fmla="*/ 1495425 h 1495425"/>
                <a:gd name="connsiteX7" fmla="*/ 0 w 1562100"/>
                <a:gd name="connsiteY7" fmla="*/ 962025 h 1495425"/>
                <a:gd name="connsiteX8" fmla="*/ 666750 w 1562100"/>
                <a:gd name="connsiteY8" fmla="*/ 0 h 1495425"/>
                <a:gd name="connsiteX0" fmla="*/ 666750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66750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1298575 w 1562100"/>
                <a:gd name="connsiteY6" fmla="*/ 98742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1298575 w 1562100"/>
                <a:gd name="connsiteY5" fmla="*/ 987422 h 1514472"/>
                <a:gd name="connsiteX6" fmla="*/ 0 w 1562100"/>
                <a:gd name="connsiteY6" fmla="*/ 981072 h 1514472"/>
                <a:gd name="connsiteX7" fmla="*/ 638175 w 1562100"/>
                <a:gd name="connsiteY7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298575 w 1562100"/>
                <a:gd name="connsiteY4" fmla="*/ 987422 h 1514472"/>
                <a:gd name="connsiteX5" fmla="*/ 0 w 1562100"/>
                <a:gd name="connsiteY5" fmla="*/ 981072 h 1514472"/>
                <a:gd name="connsiteX6" fmla="*/ 638175 w 1562100"/>
                <a:gd name="connsiteY6" fmla="*/ 19047 h 1514472"/>
                <a:gd name="connsiteX0" fmla="*/ 638175 w 1562100"/>
                <a:gd name="connsiteY0" fmla="*/ 19047 h 1139822"/>
                <a:gd name="connsiteX1" fmla="*/ 1533524 w 1562100"/>
                <a:gd name="connsiteY1" fmla="*/ 0 h 1139822"/>
                <a:gd name="connsiteX2" fmla="*/ 1562100 w 1562100"/>
                <a:gd name="connsiteY2" fmla="*/ 981072 h 1139822"/>
                <a:gd name="connsiteX3" fmla="*/ 1511300 w 1562100"/>
                <a:gd name="connsiteY3" fmla="*/ 1139822 h 1139822"/>
                <a:gd name="connsiteX4" fmla="*/ 1298575 w 1562100"/>
                <a:gd name="connsiteY4" fmla="*/ 987422 h 1139822"/>
                <a:gd name="connsiteX5" fmla="*/ 0 w 1562100"/>
                <a:gd name="connsiteY5" fmla="*/ 981072 h 1139822"/>
                <a:gd name="connsiteX6" fmla="*/ 638175 w 1562100"/>
                <a:gd name="connsiteY6" fmla="*/ 19047 h 1139822"/>
                <a:gd name="connsiteX0" fmla="*/ 638175 w 1577975"/>
                <a:gd name="connsiteY0" fmla="*/ 19047 h 1139822"/>
                <a:gd name="connsiteX1" fmla="*/ 1533524 w 1577975"/>
                <a:gd name="connsiteY1" fmla="*/ 0 h 1139822"/>
                <a:gd name="connsiteX2" fmla="*/ 1577975 w 1577975"/>
                <a:gd name="connsiteY2" fmla="*/ 514347 h 1139822"/>
                <a:gd name="connsiteX3" fmla="*/ 1511300 w 1577975"/>
                <a:gd name="connsiteY3" fmla="*/ 1139822 h 1139822"/>
                <a:gd name="connsiteX4" fmla="*/ 1298575 w 1577975"/>
                <a:gd name="connsiteY4" fmla="*/ 987422 h 1139822"/>
                <a:gd name="connsiteX5" fmla="*/ 0 w 1577975"/>
                <a:gd name="connsiteY5" fmla="*/ 981072 h 1139822"/>
                <a:gd name="connsiteX6" fmla="*/ 638175 w 1577975"/>
                <a:gd name="connsiteY6" fmla="*/ 19047 h 1139822"/>
                <a:gd name="connsiteX0" fmla="*/ 638175 w 1577975"/>
                <a:gd name="connsiteY0" fmla="*/ 19047 h 990600"/>
                <a:gd name="connsiteX1" fmla="*/ 1533524 w 1577975"/>
                <a:gd name="connsiteY1" fmla="*/ 0 h 990600"/>
                <a:gd name="connsiteX2" fmla="*/ 1577975 w 1577975"/>
                <a:gd name="connsiteY2" fmla="*/ 514347 h 990600"/>
                <a:gd name="connsiteX3" fmla="*/ 1447802 w 1577975"/>
                <a:gd name="connsiteY3" fmla="*/ 990600 h 990600"/>
                <a:gd name="connsiteX4" fmla="*/ 1298575 w 1577975"/>
                <a:gd name="connsiteY4" fmla="*/ 987422 h 990600"/>
                <a:gd name="connsiteX5" fmla="*/ 0 w 1577975"/>
                <a:gd name="connsiteY5" fmla="*/ 981072 h 990600"/>
                <a:gd name="connsiteX6" fmla="*/ 638175 w 1577975"/>
                <a:gd name="connsiteY6" fmla="*/ 19047 h 990600"/>
                <a:gd name="connsiteX0" fmla="*/ 638175 w 1577975"/>
                <a:gd name="connsiteY0" fmla="*/ 0 h 971553"/>
                <a:gd name="connsiteX1" fmla="*/ 1085849 w 1577975"/>
                <a:gd name="connsiteY1" fmla="*/ 6 h 971553"/>
                <a:gd name="connsiteX2" fmla="*/ 1577975 w 1577975"/>
                <a:gd name="connsiteY2" fmla="*/ 495300 h 971553"/>
                <a:gd name="connsiteX3" fmla="*/ 1447802 w 1577975"/>
                <a:gd name="connsiteY3" fmla="*/ 971553 h 971553"/>
                <a:gd name="connsiteX4" fmla="*/ 1298575 w 1577975"/>
                <a:gd name="connsiteY4" fmla="*/ 968375 h 971553"/>
                <a:gd name="connsiteX5" fmla="*/ 0 w 1577975"/>
                <a:gd name="connsiteY5" fmla="*/ 962025 h 971553"/>
                <a:gd name="connsiteX6" fmla="*/ 638175 w 1577975"/>
                <a:gd name="connsiteY6" fmla="*/ 0 h 971553"/>
                <a:gd name="connsiteX0" fmla="*/ 638175 w 1447802"/>
                <a:gd name="connsiteY0" fmla="*/ 0 h 971553"/>
                <a:gd name="connsiteX1" fmla="*/ 1085849 w 1447802"/>
                <a:gd name="connsiteY1" fmla="*/ 6 h 971553"/>
                <a:gd name="connsiteX2" fmla="*/ 1311275 w 1447802"/>
                <a:gd name="connsiteY2" fmla="*/ 212725 h 971553"/>
                <a:gd name="connsiteX3" fmla="*/ 1447802 w 1447802"/>
                <a:gd name="connsiteY3" fmla="*/ 971553 h 971553"/>
                <a:gd name="connsiteX4" fmla="*/ 1298575 w 1447802"/>
                <a:gd name="connsiteY4" fmla="*/ 968375 h 971553"/>
                <a:gd name="connsiteX5" fmla="*/ 0 w 1447802"/>
                <a:gd name="connsiteY5" fmla="*/ 962025 h 971553"/>
                <a:gd name="connsiteX6" fmla="*/ 638175 w 1447802"/>
                <a:gd name="connsiteY6" fmla="*/ 0 h 971553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308104 w 1311275"/>
                <a:gd name="connsiteY3" fmla="*/ 654056 h 968375"/>
                <a:gd name="connsiteX4" fmla="*/ 1298575 w 1311275"/>
                <a:gd name="connsiteY4" fmla="*/ 968375 h 968375"/>
                <a:gd name="connsiteX5" fmla="*/ 0 w 1311275"/>
                <a:gd name="connsiteY5" fmla="*/ 962025 h 968375"/>
                <a:gd name="connsiteX6" fmla="*/ 638175 w 1311275"/>
                <a:gd name="connsiteY6" fmla="*/ 0 h 968375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298575 w 1311275"/>
                <a:gd name="connsiteY3" fmla="*/ 968375 h 968375"/>
                <a:gd name="connsiteX4" fmla="*/ 0 w 1311275"/>
                <a:gd name="connsiteY4" fmla="*/ 962025 h 968375"/>
                <a:gd name="connsiteX5" fmla="*/ 638175 w 1311275"/>
                <a:gd name="connsiteY5" fmla="*/ 0 h 968375"/>
                <a:gd name="connsiteX0" fmla="*/ 638175 w 1298575"/>
                <a:gd name="connsiteY0" fmla="*/ 0 h 968375"/>
                <a:gd name="connsiteX1" fmla="*/ 1085849 w 1298575"/>
                <a:gd name="connsiteY1" fmla="*/ 6 h 968375"/>
                <a:gd name="connsiteX2" fmla="*/ 1298575 w 1298575"/>
                <a:gd name="connsiteY2" fmla="*/ 212725 h 968375"/>
                <a:gd name="connsiteX3" fmla="*/ 1298575 w 1298575"/>
                <a:gd name="connsiteY3" fmla="*/ 968375 h 968375"/>
                <a:gd name="connsiteX4" fmla="*/ 0 w 1298575"/>
                <a:gd name="connsiteY4" fmla="*/ 962025 h 968375"/>
                <a:gd name="connsiteX5" fmla="*/ 638175 w 1298575"/>
                <a:gd name="connsiteY5" fmla="*/ 0 h 968375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298575 w 1298575"/>
                <a:gd name="connsiteY2" fmla="*/ 215894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104900 w 1298575"/>
                <a:gd name="connsiteY2" fmla="*/ 206372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4900 w 1108074"/>
                <a:gd name="connsiteY2" fmla="*/ 206372 h 971547"/>
                <a:gd name="connsiteX3" fmla="*/ 1108074 w 1108074"/>
                <a:gd name="connsiteY3" fmla="*/ 971547 h 971547"/>
                <a:gd name="connsiteX4" fmla="*/ 0 w 1108074"/>
                <a:gd name="connsiteY4" fmla="*/ 965194 h 971547"/>
                <a:gd name="connsiteX5" fmla="*/ 638175 w 1108074"/>
                <a:gd name="connsiteY5" fmla="*/ 3169 h 971547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8074 w 1108074"/>
                <a:gd name="connsiteY2" fmla="*/ 971547 h 971547"/>
                <a:gd name="connsiteX3" fmla="*/ 0 w 1108074"/>
                <a:gd name="connsiteY3" fmla="*/ 965194 h 971547"/>
                <a:gd name="connsiteX4" fmla="*/ 638175 w 1108074"/>
                <a:gd name="connsiteY4" fmla="*/ 3169 h 971547"/>
                <a:gd name="connsiteX0" fmla="*/ 638175 w 1108074"/>
                <a:gd name="connsiteY0" fmla="*/ 3166 h 971544"/>
                <a:gd name="connsiteX1" fmla="*/ 1079499 w 1108074"/>
                <a:gd name="connsiteY1" fmla="*/ 0 h 971544"/>
                <a:gd name="connsiteX2" fmla="*/ 1108074 w 1108074"/>
                <a:gd name="connsiteY2" fmla="*/ 971544 h 971544"/>
                <a:gd name="connsiteX3" fmla="*/ 0 w 1108074"/>
                <a:gd name="connsiteY3" fmla="*/ 965191 h 971544"/>
                <a:gd name="connsiteX4" fmla="*/ 638175 w 1108074"/>
                <a:gd name="connsiteY4" fmla="*/ 3166 h 971544"/>
                <a:gd name="connsiteX0" fmla="*/ 638175 w 1434305"/>
                <a:gd name="connsiteY0" fmla="*/ 3166 h 971544"/>
                <a:gd name="connsiteX1" fmla="*/ 1079499 w 1434305"/>
                <a:gd name="connsiteY1" fmla="*/ 0 h 971544"/>
                <a:gd name="connsiteX2" fmla="*/ 1434305 w 1434305"/>
                <a:gd name="connsiteY2" fmla="*/ 971544 h 971544"/>
                <a:gd name="connsiteX3" fmla="*/ 0 w 1434305"/>
                <a:gd name="connsiteY3" fmla="*/ 965191 h 971544"/>
                <a:gd name="connsiteX4" fmla="*/ 638175 w 1434305"/>
                <a:gd name="connsiteY4" fmla="*/ 3166 h 971544"/>
                <a:gd name="connsiteX0" fmla="*/ 638175 w 1824832"/>
                <a:gd name="connsiteY0" fmla="*/ 3166 h 971547"/>
                <a:gd name="connsiteX1" fmla="*/ 1079499 w 1824832"/>
                <a:gd name="connsiteY1" fmla="*/ 0 h 971547"/>
                <a:gd name="connsiteX2" fmla="*/ 1824832 w 1824832"/>
                <a:gd name="connsiteY2" fmla="*/ 971547 h 971547"/>
                <a:gd name="connsiteX3" fmla="*/ 0 w 1824832"/>
                <a:gd name="connsiteY3" fmla="*/ 965191 h 971547"/>
                <a:gd name="connsiteX4" fmla="*/ 638175 w 1824832"/>
                <a:gd name="connsiteY4" fmla="*/ 3166 h 971547"/>
                <a:gd name="connsiteX0" fmla="*/ 638175 w 1657194"/>
                <a:gd name="connsiteY0" fmla="*/ 3166 h 965191"/>
                <a:gd name="connsiteX1" fmla="*/ 1079499 w 1657194"/>
                <a:gd name="connsiteY1" fmla="*/ 0 h 965191"/>
                <a:gd name="connsiteX2" fmla="*/ 1657194 w 1657194"/>
                <a:gd name="connsiteY2" fmla="*/ 963930 h 965191"/>
                <a:gd name="connsiteX3" fmla="*/ 0 w 1657194"/>
                <a:gd name="connsiteY3" fmla="*/ 965191 h 965191"/>
                <a:gd name="connsiteX4" fmla="*/ 638175 w 1657194"/>
                <a:gd name="connsiteY4" fmla="*/ 3166 h 965191"/>
                <a:gd name="connsiteX0" fmla="*/ 678016 w 1657194"/>
                <a:gd name="connsiteY0" fmla="*/ 3165 h 965191"/>
                <a:gd name="connsiteX1" fmla="*/ 1079499 w 1657194"/>
                <a:gd name="connsiteY1" fmla="*/ 0 h 965191"/>
                <a:gd name="connsiteX2" fmla="*/ 1657194 w 1657194"/>
                <a:gd name="connsiteY2" fmla="*/ 963930 h 965191"/>
                <a:gd name="connsiteX3" fmla="*/ 0 w 1657194"/>
                <a:gd name="connsiteY3" fmla="*/ 965191 h 965191"/>
                <a:gd name="connsiteX4" fmla="*/ 678016 w 1657194"/>
                <a:gd name="connsiteY4" fmla="*/ 3165 h 965191"/>
                <a:gd name="connsiteX0" fmla="*/ 678016 w 1657194"/>
                <a:gd name="connsiteY0" fmla="*/ 3166 h 965192"/>
                <a:gd name="connsiteX1" fmla="*/ 1161986 w 1657194"/>
                <a:gd name="connsiteY1" fmla="*/ 0 h 965192"/>
                <a:gd name="connsiteX2" fmla="*/ 1657194 w 1657194"/>
                <a:gd name="connsiteY2" fmla="*/ 963931 h 965192"/>
                <a:gd name="connsiteX3" fmla="*/ 0 w 1657194"/>
                <a:gd name="connsiteY3" fmla="*/ 965192 h 965192"/>
                <a:gd name="connsiteX4" fmla="*/ 678016 w 1657194"/>
                <a:gd name="connsiteY4" fmla="*/ 3166 h 965192"/>
                <a:gd name="connsiteX0" fmla="*/ 678016 w 1613203"/>
                <a:gd name="connsiteY0" fmla="*/ 3166 h 965192"/>
                <a:gd name="connsiteX1" fmla="*/ 1161986 w 1613203"/>
                <a:gd name="connsiteY1" fmla="*/ 0 h 965192"/>
                <a:gd name="connsiteX2" fmla="*/ 1613203 w 1613203"/>
                <a:gd name="connsiteY2" fmla="*/ 963931 h 965192"/>
                <a:gd name="connsiteX3" fmla="*/ 0 w 1613203"/>
                <a:gd name="connsiteY3" fmla="*/ 965192 h 965192"/>
                <a:gd name="connsiteX4" fmla="*/ 678016 w 1613203"/>
                <a:gd name="connsiteY4" fmla="*/ 3166 h 96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203" h="965192">
                  <a:moveTo>
                    <a:pt x="678016" y="3166"/>
                  </a:moveTo>
                  <a:lnTo>
                    <a:pt x="1161986" y="0"/>
                  </a:lnTo>
                  <a:lnTo>
                    <a:pt x="1613203" y="963931"/>
                  </a:lnTo>
                  <a:lnTo>
                    <a:pt x="0" y="965192"/>
                  </a:lnTo>
                  <a:lnTo>
                    <a:pt x="678016" y="3166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평행 사변형 40">
            <a:extLst>
              <a:ext uri="{FF2B5EF4-FFF2-40B4-BE49-F238E27FC236}">
                <a16:creationId xmlns:a16="http://schemas.microsoft.com/office/drawing/2014/main" id="{0BF6A248-DFEA-4A31-99BA-F251158038B0}"/>
              </a:ext>
            </a:extLst>
          </p:cNvPr>
          <p:cNvSpPr/>
          <p:nvPr userDrawn="1"/>
        </p:nvSpPr>
        <p:spPr>
          <a:xfrm rot="16200000">
            <a:off x="5771578" y="2726264"/>
            <a:ext cx="1968994" cy="889413"/>
          </a:xfrm>
          <a:prstGeom prst="parallelogram">
            <a:avLst>
              <a:gd name="adj" fmla="val 749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EC3F4317-E079-4C0D-A593-653D4EDB7640}"/>
              </a:ext>
            </a:extLst>
          </p:cNvPr>
          <p:cNvSpPr/>
          <p:nvPr userDrawn="1"/>
        </p:nvSpPr>
        <p:spPr>
          <a:xfrm rot="16435988">
            <a:off x="5054455" y="2135940"/>
            <a:ext cx="1486131" cy="1134260"/>
          </a:xfrm>
          <a:custGeom>
            <a:avLst/>
            <a:gdLst>
              <a:gd name="connsiteX0" fmla="*/ 0 w 865020"/>
              <a:gd name="connsiteY0" fmla="*/ 613016 h 613016"/>
              <a:gd name="connsiteX1" fmla="*/ 449758 w 865020"/>
              <a:gd name="connsiteY1" fmla="*/ 0 h 613016"/>
              <a:gd name="connsiteX2" fmla="*/ 865020 w 865020"/>
              <a:gd name="connsiteY2" fmla="*/ 613016 h 613016"/>
              <a:gd name="connsiteX3" fmla="*/ 0 w 865020"/>
              <a:gd name="connsiteY3" fmla="*/ 613016 h 613016"/>
              <a:gd name="connsiteX0" fmla="*/ 0 w 896913"/>
              <a:gd name="connsiteY0" fmla="*/ 613016 h 614006"/>
              <a:gd name="connsiteX1" fmla="*/ 449758 w 896913"/>
              <a:gd name="connsiteY1" fmla="*/ 0 h 614006"/>
              <a:gd name="connsiteX2" fmla="*/ 896913 w 896913"/>
              <a:gd name="connsiteY2" fmla="*/ 614006 h 614006"/>
              <a:gd name="connsiteX3" fmla="*/ 0 w 896913"/>
              <a:gd name="connsiteY3" fmla="*/ 613016 h 614006"/>
              <a:gd name="connsiteX0" fmla="*/ 0 w 880105"/>
              <a:gd name="connsiteY0" fmla="*/ 672328 h 672328"/>
              <a:gd name="connsiteX1" fmla="*/ 432950 w 880105"/>
              <a:gd name="connsiteY1" fmla="*/ 0 h 672328"/>
              <a:gd name="connsiteX2" fmla="*/ 880105 w 880105"/>
              <a:gd name="connsiteY2" fmla="*/ 614006 h 672328"/>
              <a:gd name="connsiteX3" fmla="*/ 0 w 880105"/>
              <a:gd name="connsiteY3" fmla="*/ 672328 h 672328"/>
              <a:gd name="connsiteX0" fmla="*/ 0 w 876719"/>
              <a:gd name="connsiteY0" fmla="*/ 672328 h 672328"/>
              <a:gd name="connsiteX1" fmla="*/ 432950 w 876719"/>
              <a:gd name="connsiteY1" fmla="*/ 0 h 672328"/>
              <a:gd name="connsiteX2" fmla="*/ 876719 w 876719"/>
              <a:gd name="connsiteY2" fmla="*/ 611056 h 672328"/>
              <a:gd name="connsiteX3" fmla="*/ 0 w 876719"/>
              <a:gd name="connsiteY3" fmla="*/ 672328 h 672328"/>
              <a:gd name="connsiteX0" fmla="*/ 0 w 876719"/>
              <a:gd name="connsiteY0" fmla="*/ 684370 h 684370"/>
              <a:gd name="connsiteX1" fmla="*/ 434508 w 876719"/>
              <a:gd name="connsiteY1" fmla="*/ 0 h 684370"/>
              <a:gd name="connsiteX2" fmla="*/ 876719 w 876719"/>
              <a:gd name="connsiteY2" fmla="*/ 623098 h 684370"/>
              <a:gd name="connsiteX3" fmla="*/ 0 w 876719"/>
              <a:gd name="connsiteY3" fmla="*/ 684370 h 684370"/>
              <a:gd name="connsiteX0" fmla="*/ 0 w 888271"/>
              <a:gd name="connsiteY0" fmla="*/ 684370 h 684370"/>
              <a:gd name="connsiteX1" fmla="*/ 434508 w 888271"/>
              <a:gd name="connsiteY1" fmla="*/ 0 h 684370"/>
              <a:gd name="connsiteX2" fmla="*/ 888271 w 888271"/>
              <a:gd name="connsiteY2" fmla="*/ 617531 h 684370"/>
              <a:gd name="connsiteX3" fmla="*/ 0 w 888271"/>
              <a:gd name="connsiteY3" fmla="*/ 684370 h 684370"/>
              <a:gd name="connsiteX0" fmla="*/ 0 w 888271"/>
              <a:gd name="connsiteY0" fmla="*/ 684370 h 684370"/>
              <a:gd name="connsiteX1" fmla="*/ 434508 w 888271"/>
              <a:gd name="connsiteY1" fmla="*/ 0 h 684370"/>
              <a:gd name="connsiteX2" fmla="*/ 888271 w 888271"/>
              <a:gd name="connsiteY2" fmla="*/ 617531 h 684370"/>
              <a:gd name="connsiteX3" fmla="*/ 0 w 888271"/>
              <a:gd name="connsiteY3" fmla="*/ 684370 h 684370"/>
              <a:gd name="connsiteX0" fmla="*/ 0 w 888271"/>
              <a:gd name="connsiteY0" fmla="*/ 693709 h 693709"/>
              <a:gd name="connsiteX1" fmla="*/ 431479 w 888271"/>
              <a:gd name="connsiteY1" fmla="*/ 0 h 693709"/>
              <a:gd name="connsiteX2" fmla="*/ 888271 w 888271"/>
              <a:gd name="connsiteY2" fmla="*/ 626870 h 693709"/>
              <a:gd name="connsiteX3" fmla="*/ 0 w 888271"/>
              <a:gd name="connsiteY3" fmla="*/ 693709 h 693709"/>
              <a:gd name="connsiteX0" fmla="*/ 0 w 890973"/>
              <a:gd name="connsiteY0" fmla="*/ 689120 h 689120"/>
              <a:gd name="connsiteX1" fmla="*/ 434181 w 890973"/>
              <a:gd name="connsiteY1" fmla="*/ 0 h 689120"/>
              <a:gd name="connsiteX2" fmla="*/ 890973 w 890973"/>
              <a:gd name="connsiteY2" fmla="*/ 626870 h 689120"/>
              <a:gd name="connsiteX3" fmla="*/ 0 w 890973"/>
              <a:gd name="connsiteY3" fmla="*/ 689120 h 689120"/>
              <a:gd name="connsiteX0" fmla="*/ 0 w 890973"/>
              <a:gd name="connsiteY0" fmla="*/ 694524 h 694524"/>
              <a:gd name="connsiteX1" fmla="*/ 443357 w 890973"/>
              <a:gd name="connsiteY1" fmla="*/ 0 h 694524"/>
              <a:gd name="connsiteX2" fmla="*/ 890973 w 890973"/>
              <a:gd name="connsiteY2" fmla="*/ 632274 h 694524"/>
              <a:gd name="connsiteX3" fmla="*/ 0 w 890973"/>
              <a:gd name="connsiteY3" fmla="*/ 694524 h 694524"/>
              <a:gd name="connsiteX0" fmla="*/ 0 w 900476"/>
              <a:gd name="connsiteY0" fmla="*/ 694524 h 694524"/>
              <a:gd name="connsiteX1" fmla="*/ 443357 w 900476"/>
              <a:gd name="connsiteY1" fmla="*/ 0 h 694524"/>
              <a:gd name="connsiteX2" fmla="*/ 900476 w 900476"/>
              <a:gd name="connsiteY2" fmla="*/ 631620 h 694524"/>
              <a:gd name="connsiteX3" fmla="*/ 0 w 900476"/>
              <a:gd name="connsiteY3" fmla="*/ 694524 h 694524"/>
              <a:gd name="connsiteX0" fmla="*/ 0 w 1185335"/>
              <a:gd name="connsiteY0" fmla="*/ 708750 h 708750"/>
              <a:gd name="connsiteX1" fmla="*/ 728216 w 1185335"/>
              <a:gd name="connsiteY1" fmla="*/ 0 h 708750"/>
              <a:gd name="connsiteX2" fmla="*/ 1185335 w 1185335"/>
              <a:gd name="connsiteY2" fmla="*/ 631620 h 708750"/>
              <a:gd name="connsiteX3" fmla="*/ 0 w 1185335"/>
              <a:gd name="connsiteY3" fmla="*/ 708750 h 708750"/>
              <a:gd name="connsiteX0" fmla="*/ 0 w 1486131"/>
              <a:gd name="connsiteY0" fmla="*/ 708750 h 708750"/>
              <a:gd name="connsiteX1" fmla="*/ 728216 w 1486131"/>
              <a:gd name="connsiteY1" fmla="*/ 0 h 708750"/>
              <a:gd name="connsiteX2" fmla="*/ 1486131 w 1486131"/>
              <a:gd name="connsiteY2" fmla="*/ 646538 h 708750"/>
              <a:gd name="connsiteX3" fmla="*/ 0 w 1486131"/>
              <a:gd name="connsiteY3" fmla="*/ 708750 h 70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131" h="708750">
                <a:moveTo>
                  <a:pt x="0" y="708750"/>
                </a:moveTo>
                <a:lnTo>
                  <a:pt x="728216" y="0"/>
                </a:lnTo>
                <a:lnTo>
                  <a:pt x="1486131" y="646538"/>
                </a:lnTo>
                <a:lnTo>
                  <a:pt x="0" y="7087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49">
            <a:extLst>
              <a:ext uri="{FF2B5EF4-FFF2-40B4-BE49-F238E27FC236}">
                <a16:creationId xmlns:a16="http://schemas.microsoft.com/office/drawing/2014/main" id="{C8ADFE80-57EE-49BA-B741-38CEFBBD038B}"/>
              </a:ext>
            </a:extLst>
          </p:cNvPr>
          <p:cNvSpPr/>
          <p:nvPr userDrawn="1"/>
        </p:nvSpPr>
        <p:spPr>
          <a:xfrm rot="16435988">
            <a:off x="6198193" y="1828252"/>
            <a:ext cx="980537" cy="757973"/>
          </a:xfrm>
          <a:custGeom>
            <a:avLst/>
            <a:gdLst>
              <a:gd name="connsiteX0" fmla="*/ 0 w 865020"/>
              <a:gd name="connsiteY0" fmla="*/ 613016 h 613016"/>
              <a:gd name="connsiteX1" fmla="*/ 449758 w 865020"/>
              <a:gd name="connsiteY1" fmla="*/ 0 h 613016"/>
              <a:gd name="connsiteX2" fmla="*/ 865020 w 865020"/>
              <a:gd name="connsiteY2" fmla="*/ 613016 h 613016"/>
              <a:gd name="connsiteX3" fmla="*/ 0 w 865020"/>
              <a:gd name="connsiteY3" fmla="*/ 613016 h 613016"/>
              <a:gd name="connsiteX0" fmla="*/ 0 w 896913"/>
              <a:gd name="connsiteY0" fmla="*/ 613016 h 614006"/>
              <a:gd name="connsiteX1" fmla="*/ 449758 w 896913"/>
              <a:gd name="connsiteY1" fmla="*/ 0 h 614006"/>
              <a:gd name="connsiteX2" fmla="*/ 896913 w 896913"/>
              <a:gd name="connsiteY2" fmla="*/ 614006 h 614006"/>
              <a:gd name="connsiteX3" fmla="*/ 0 w 896913"/>
              <a:gd name="connsiteY3" fmla="*/ 613016 h 614006"/>
              <a:gd name="connsiteX0" fmla="*/ 0 w 880105"/>
              <a:gd name="connsiteY0" fmla="*/ 672328 h 672328"/>
              <a:gd name="connsiteX1" fmla="*/ 432950 w 880105"/>
              <a:gd name="connsiteY1" fmla="*/ 0 h 672328"/>
              <a:gd name="connsiteX2" fmla="*/ 880105 w 880105"/>
              <a:gd name="connsiteY2" fmla="*/ 614006 h 672328"/>
              <a:gd name="connsiteX3" fmla="*/ 0 w 880105"/>
              <a:gd name="connsiteY3" fmla="*/ 672328 h 672328"/>
              <a:gd name="connsiteX0" fmla="*/ 0 w 876719"/>
              <a:gd name="connsiteY0" fmla="*/ 672328 h 672328"/>
              <a:gd name="connsiteX1" fmla="*/ 432950 w 876719"/>
              <a:gd name="connsiteY1" fmla="*/ 0 h 672328"/>
              <a:gd name="connsiteX2" fmla="*/ 876719 w 876719"/>
              <a:gd name="connsiteY2" fmla="*/ 611056 h 672328"/>
              <a:gd name="connsiteX3" fmla="*/ 0 w 876719"/>
              <a:gd name="connsiteY3" fmla="*/ 672328 h 672328"/>
              <a:gd name="connsiteX0" fmla="*/ 0 w 876719"/>
              <a:gd name="connsiteY0" fmla="*/ 684370 h 684370"/>
              <a:gd name="connsiteX1" fmla="*/ 434508 w 876719"/>
              <a:gd name="connsiteY1" fmla="*/ 0 h 684370"/>
              <a:gd name="connsiteX2" fmla="*/ 876719 w 876719"/>
              <a:gd name="connsiteY2" fmla="*/ 623098 h 684370"/>
              <a:gd name="connsiteX3" fmla="*/ 0 w 876719"/>
              <a:gd name="connsiteY3" fmla="*/ 684370 h 684370"/>
              <a:gd name="connsiteX0" fmla="*/ 0 w 888271"/>
              <a:gd name="connsiteY0" fmla="*/ 684370 h 684370"/>
              <a:gd name="connsiteX1" fmla="*/ 434508 w 888271"/>
              <a:gd name="connsiteY1" fmla="*/ 0 h 684370"/>
              <a:gd name="connsiteX2" fmla="*/ 888271 w 888271"/>
              <a:gd name="connsiteY2" fmla="*/ 617531 h 684370"/>
              <a:gd name="connsiteX3" fmla="*/ 0 w 888271"/>
              <a:gd name="connsiteY3" fmla="*/ 684370 h 684370"/>
              <a:gd name="connsiteX0" fmla="*/ 0 w 888271"/>
              <a:gd name="connsiteY0" fmla="*/ 684370 h 684370"/>
              <a:gd name="connsiteX1" fmla="*/ 434508 w 888271"/>
              <a:gd name="connsiteY1" fmla="*/ 0 h 684370"/>
              <a:gd name="connsiteX2" fmla="*/ 888271 w 888271"/>
              <a:gd name="connsiteY2" fmla="*/ 617531 h 684370"/>
              <a:gd name="connsiteX3" fmla="*/ 0 w 888271"/>
              <a:gd name="connsiteY3" fmla="*/ 684370 h 684370"/>
              <a:gd name="connsiteX0" fmla="*/ 0 w 888271"/>
              <a:gd name="connsiteY0" fmla="*/ 693709 h 693709"/>
              <a:gd name="connsiteX1" fmla="*/ 431479 w 888271"/>
              <a:gd name="connsiteY1" fmla="*/ 0 h 693709"/>
              <a:gd name="connsiteX2" fmla="*/ 888271 w 888271"/>
              <a:gd name="connsiteY2" fmla="*/ 626870 h 693709"/>
              <a:gd name="connsiteX3" fmla="*/ 0 w 888271"/>
              <a:gd name="connsiteY3" fmla="*/ 693709 h 693709"/>
              <a:gd name="connsiteX0" fmla="*/ 0 w 890973"/>
              <a:gd name="connsiteY0" fmla="*/ 689120 h 689120"/>
              <a:gd name="connsiteX1" fmla="*/ 434181 w 890973"/>
              <a:gd name="connsiteY1" fmla="*/ 0 h 689120"/>
              <a:gd name="connsiteX2" fmla="*/ 890973 w 890973"/>
              <a:gd name="connsiteY2" fmla="*/ 626870 h 689120"/>
              <a:gd name="connsiteX3" fmla="*/ 0 w 890973"/>
              <a:gd name="connsiteY3" fmla="*/ 689120 h 689120"/>
              <a:gd name="connsiteX0" fmla="*/ 0 w 890973"/>
              <a:gd name="connsiteY0" fmla="*/ 694524 h 694524"/>
              <a:gd name="connsiteX1" fmla="*/ 443357 w 890973"/>
              <a:gd name="connsiteY1" fmla="*/ 0 h 694524"/>
              <a:gd name="connsiteX2" fmla="*/ 890973 w 890973"/>
              <a:gd name="connsiteY2" fmla="*/ 632274 h 694524"/>
              <a:gd name="connsiteX3" fmla="*/ 0 w 890973"/>
              <a:gd name="connsiteY3" fmla="*/ 694524 h 694524"/>
              <a:gd name="connsiteX0" fmla="*/ 0 w 900476"/>
              <a:gd name="connsiteY0" fmla="*/ 694524 h 694524"/>
              <a:gd name="connsiteX1" fmla="*/ 443357 w 900476"/>
              <a:gd name="connsiteY1" fmla="*/ 0 h 694524"/>
              <a:gd name="connsiteX2" fmla="*/ 900476 w 900476"/>
              <a:gd name="connsiteY2" fmla="*/ 631620 h 694524"/>
              <a:gd name="connsiteX3" fmla="*/ 0 w 900476"/>
              <a:gd name="connsiteY3" fmla="*/ 694524 h 694524"/>
              <a:gd name="connsiteX0" fmla="*/ 0 w 900476"/>
              <a:gd name="connsiteY0" fmla="*/ 746511 h 746511"/>
              <a:gd name="connsiteX1" fmla="*/ 458877 w 900476"/>
              <a:gd name="connsiteY1" fmla="*/ 0 h 746511"/>
              <a:gd name="connsiteX2" fmla="*/ 900476 w 900476"/>
              <a:gd name="connsiteY2" fmla="*/ 683607 h 746511"/>
              <a:gd name="connsiteX3" fmla="*/ 0 w 900476"/>
              <a:gd name="connsiteY3" fmla="*/ 746511 h 746511"/>
              <a:gd name="connsiteX0" fmla="*/ 0 w 928549"/>
              <a:gd name="connsiteY0" fmla="*/ 754806 h 754806"/>
              <a:gd name="connsiteX1" fmla="*/ 486950 w 928549"/>
              <a:gd name="connsiteY1" fmla="*/ 0 h 754806"/>
              <a:gd name="connsiteX2" fmla="*/ 928549 w 928549"/>
              <a:gd name="connsiteY2" fmla="*/ 683607 h 754806"/>
              <a:gd name="connsiteX3" fmla="*/ 0 w 928549"/>
              <a:gd name="connsiteY3" fmla="*/ 754806 h 754806"/>
              <a:gd name="connsiteX0" fmla="*/ 0 w 983268"/>
              <a:gd name="connsiteY0" fmla="*/ 754806 h 754806"/>
              <a:gd name="connsiteX1" fmla="*/ 486950 w 983268"/>
              <a:gd name="connsiteY1" fmla="*/ 0 h 754806"/>
              <a:gd name="connsiteX2" fmla="*/ 983268 w 983268"/>
              <a:gd name="connsiteY2" fmla="*/ 692575 h 754806"/>
              <a:gd name="connsiteX3" fmla="*/ 0 w 983268"/>
              <a:gd name="connsiteY3" fmla="*/ 754806 h 754806"/>
              <a:gd name="connsiteX0" fmla="*/ 0 w 983051"/>
              <a:gd name="connsiteY0" fmla="*/ 757973 h 757973"/>
              <a:gd name="connsiteX1" fmla="*/ 486733 w 983051"/>
              <a:gd name="connsiteY1" fmla="*/ 0 h 757973"/>
              <a:gd name="connsiteX2" fmla="*/ 983051 w 983051"/>
              <a:gd name="connsiteY2" fmla="*/ 692575 h 757973"/>
              <a:gd name="connsiteX3" fmla="*/ 0 w 983051"/>
              <a:gd name="connsiteY3" fmla="*/ 757973 h 757973"/>
              <a:gd name="connsiteX0" fmla="*/ 0 w 983486"/>
              <a:gd name="connsiteY0" fmla="*/ 757973 h 757973"/>
              <a:gd name="connsiteX1" fmla="*/ 486733 w 983486"/>
              <a:gd name="connsiteY1" fmla="*/ 0 h 757973"/>
              <a:gd name="connsiteX2" fmla="*/ 983486 w 983486"/>
              <a:gd name="connsiteY2" fmla="*/ 698910 h 757973"/>
              <a:gd name="connsiteX3" fmla="*/ 0 w 983486"/>
              <a:gd name="connsiteY3" fmla="*/ 757973 h 757973"/>
              <a:gd name="connsiteX0" fmla="*/ 0 w 980537"/>
              <a:gd name="connsiteY0" fmla="*/ 757973 h 757973"/>
              <a:gd name="connsiteX1" fmla="*/ 486733 w 980537"/>
              <a:gd name="connsiteY1" fmla="*/ 0 h 757973"/>
              <a:gd name="connsiteX2" fmla="*/ 980537 w 980537"/>
              <a:gd name="connsiteY2" fmla="*/ 702295 h 757973"/>
              <a:gd name="connsiteX3" fmla="*/ 0 w 980537"/>
              <a:gd name="connsiteY3" fmla="*/ 757973 h 75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0537" h="757973">
                <a:moveTo>
                  <a:pt x="0" y="757973"/>
                </a:moveTo>
                <a:lnTo>
                  <a:pt x="486733" y="0"/>
                </a:lnTo>
                <a:lnTo>
                  <a:pt x="980537" y="702295"/>
                </a:lnTo>
                <a:lnTo>
                  <a:pt x="0" y="7579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FAC7FC4-7F63-4A6D-869B-7CF7880E9E55}"/>
              </a:ext>
            </a:extLst>
          </p:cNvPr>
          <p:cNvCxnSpPr>
            <a:cxnSpLocks/>
          </p:cNvCxnSpPr>
          <p:nvPr userDrawn="1"/>
        </p:nvCxnSpPr>
        <p:spPr>
          <a:xfrm flipV="1">
            <a:off x="6311368" y="-10626"/>
            <a:ext cx="3501831" cy="22017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09B041B-2E38-430B-B42D-6DD6F7ECB227}"/>
              </a:ext>
            </a:extLst>
          </p:cNvPr>
          <p:cNvCxnSpPr>
            <a:cxnSpLocks/>
            <a:stCxn id="24" idx="4"/>
          </p:cNvCxnSpPr>
          <p:nvPr userDrawn="1"/>
        </p:nvCxnSpPr>
        <p:spPr>
          <a:xfrm flipV="1">
            <a:off x="5227946" y="-10626"/>
            <a:ext cx="4269737" cy="268450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DE86D3A-D6AF-4E52-A15A-3AF9578E96B7}"/>
              </a:ext>
            </a:extLst>
          </p:cNvPr>
          <p:cNvGrpSpPr/>
          <p:nvPr userDrawn="1"/>
        </p:nvGrpSpPr>
        <p:grpSpPr>
          <a:xfrm>
            <a:off x="2442774" y="3483287"/>
            <a:ext cx="905961" cy="2157151"/>
            <a:chOff x="10316751" y="2801585"/>
            <a:chExt cx="754199" cy="1795796"/>
          </a:xfrm>
        </p:grpSpPr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C22C1A51-FF4C-4536-BD96-1FB6D35C7D4C}"/>
                </a:ext>
              </a:extLst>
            </p:cNvPr>
            <p:cNvSpPr/>
            <p:nvPr userDrawn="1"/>
          </p:nvSpPr>
          <p:spPr>
            <a:xfrm rot="5400000">
              <a:off x="10196579" y="3723011"/>
              <a:ext cx="997179" cy="75156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잘린 위쪽 모서리 27">
              <a:extLst>
                <a:ext uri="{FF2B5EF4-FFF2-40B4-BE49-F238E27FC236}">
                  <a16:creationId xmlns:a16="http://schemas.microsoft.com/office/drawing/2014/main" id="{04AC330D-2846-4E11-9652-0CDE5C7140C9}"/>
                </a:ext>
              </a:extLst>
            </p:cNvPr>
            <p:cNvSpPr/>
            <p:nvPr userDrawn="1"/>
          </p:nvSpPr>
          <p:spPr>
            <a:xfrm rot="16200000">
              <a:off x="10046429" y="3071907"/>
              <a:ext cx="1294726" cy="754081"/>
            </a:xfrm>
            <a:custGeom>
              <a:avLst/>
              <a:gdLst>
                <a:gd name="connsiteX0" fmla="*/ 533400 w 1562100"/>
                <a:gd name="connsiteY0" fmla="*/ 0 h 1066800"/>
                <a:gd name="connsiteX1" fmla="*/ 1028700 w 1562100"/>
                <a:gd name="connsiteY1" fmla="*/ 0 h 1066800"/>
                <a:gd name="connsiteX2" fmla="*/ 1562100 w 1562100"/>
                <a:gd name="connsiteY2" fmla="*/ 533400 h 1066800"/>
                <a:gd name="connsiteX3" fmla="*/ 1562100 w 1562100"/>
                <a:gd name="connsiteY3" fmla="*/ 1066800 h 1066800"/>
                <a:gd name="connsiteX4" fmla="*/ 1562100 w 1562100"/>
                <a:gd name="connsiteY4" fmla="*/ 1066800 h 1066800"/>
                <a:gd name="connsiteX5" fmla="*/ 0 w 1562100"/>
                <a:gd name="connsiteY5" fmla="*/ 1066800 h 1066800"/>
                <a:gd name="connsiteX6" fmla="*/ 0 w 1562100"/>
                <a:gd name="connsiteY6" fmla="*/ 1066800 h 1066800"/>
                <a:gd name="connsiteX7" fmla="*/ 0 w 1562100"/>
                <a:gd name="connsiteY7" fmla="*/ 533400 h 1066800"/>
                <a:gd name="connsiteX8" fmla="*/ 533400 w 1562100"/>
                <a:gd name="connsiteY8" fmla="*/ 0 h 1066800"/>
                <a:gd name="connsiteX0" fmla="*/ 666750 w 1562100"/>
                <a:gd name="connsiteY0" fmla="*/ 0 h 1495425"/>
                <a:gd name="connsiteX1" fmla="*/ 1028700 w 1562100"/>
                <a:gd name="connsiteY1" fmla="*/ 428625 h 1495425"/>
                <a:gd name="connsiteX2" fmla="*/ 1562100 w 1562100"/>
                <a:gd name="connsiteY2" fmla="*/ 962025 h 1495425"/>
                <a:gd name="connsiteX3" fmla="*/ 1562100 w 1562100"/>
                <a:gd name="connsiteY3" fmla="*/ 1495425 h 1495425"/>
                <a:gd name="connsiteX4" fmla="*/ 1562100 w 1562100"/>
                <a:gd name="connsiteY4" fmla="*/ 1495425 h 1495425"/>
                <a:gd name="connsiteX5" fmla="*/ 0 w 1562100"/>
                <a:gd name="connsiteY5" fmla="*/ 1495425 h 1495425"/>
                <a:gd name="connsiteX6" fmla="*/ 0 w 1562100"/>
                <a:gd name="connsiteY6" fmla="*/ 1495425 h 1495425"/>
                <a:gd name="connsiteX7" fmla="*/ 0 w 1562100"/>
                <a:gd name="connsiteY7" fmla="*/ 962025 h 1495425"/>
                <a:gd name="connsiteX8" fmla="*/ 666750 w 1562100"/>
                <a:gd name="connsiteY8" fmla="*/ 0 h 1495425"/>
                <a:gd name="connsiteX0" fmla="*/ 666750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66750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1298575 w 1562100"/>
                <a:gd name="connsiteY6" fmla="*/ 98742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1298575 w 1562100"/>
                <a:gd name="connsiteY5" fmla="*/ 987422 h 1514472"/>
                <a:gd name="connsiteX6" fmla="*/ 0 w 1562100"/>
                <a:gd name="connsiteY6" fmla="*/ 981072 h 1514472"/>
                <a:gd name="connsiteX7" fmla="*/ 638175 w 1562100"/>
                <a:gd name="connsiteY7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298575 w 1562100"/>
                <a:gd name="connsiteY4" fmla="*/ 987422 h 1514472"/>
                <a:gd name="connsiteX5" fmla="*/ 0 w 1562100"/>
                <a:gd name="connsiteY5" fmla="*/ 981072 h 1514472"/>
                <a:gd name="connsiteX6" fmla="*/ 638175 w 1562100"/>
                <a:gd name="connsiteY6" fmla="*/ 19047 h 1514472"/>
                <a:gd name="connsiteX0" fmla="*/ 638175 w 1562100"/>
                <a:gd name="connsiteY0" fmla="*/ 19047 h 1139822"/>
                <a:gd name="connsiteX1" fmla="*/ 1533524 w 1562100"/>
                <a:gd name="connsiteY1" fmla="*/ 0 h 1139822"/>
                <a:gd name="connsiteX2" fmla="*/ 1562100 w 1562100"/>
                <a:gd name="connsiteY2" fmla="*/ 981072 h 1139822"/>
                <a:gd name="connsiteX3" fmla="*/ 1511300 w 1562100"/>
                <a:gd name="connsiteY3" fmla="*/ 1139822 h 1139822"/>
                <a:gd name="connsiteX4" fmla="*/ 1298575 w 1562100"/>
                <a:gd name="connsiteY4" fmla="*/ 987422 h 1139822"/>
                <a:gd name="connsiteX5" fmla="*/ 0 w 1562100"/>
                <a:gd name="connsiteY5" fmla="*/ 981072 h 1139822"/>
                <a:gd name="connsiteX6" fmla="*/ 638175 w 1562100"/>
                <a:gd name="connsiteY6" fmla="*/ 19047 h 1139822"/>
                <a:gd name="connsiteX0" fmla="*/ 638175 w 1577975"/>
                <a:gd name="connsiteY0" fmla="*/ 19047 h 1139822"/>
                <a:gd name="connsiteX1" fmla="*/ 1533524 w 1577975"/>
                <a:gd name="connsiteY1" fmla="*/ 0 h 1139822"/>
                <a:gd name="connsiteX2" fmla="*/ 1577975 w 1577975"/>
                <a:gd name="connsiteY2" fmla="*/ 514347 h 1139822"/>
                <a:gd name="connsiteX3" fmla="*/ 1511300 w 1577975"/>
                <a:gd name="connsiteY3" fmla="*/ 1139822 h 1139822"/>
                <a:gd name="connsiteX4" fmla="*/ 1298575 w 1577975"/>
                <a:gd name="connsiteY4" fmla="*/ 987422 h 1139822"/>
                <a:gd name="connsiteX5" fmla="*/ 0 w 1577975"/>
                <a:gd name="connsiteY5" fmla="*/ 981072 h 1139822"/>
                <a:gd name="connsiteX6" fmla="*/ 638175 w 1577975"/>
                <a:gd name="connsiteY6" fmla="*/ 19047 h 1139822"/>
                <a:gd name="connsiteX0" fmla="*/ 638175 w 1577975"/>
                <a:gd name="connsiteY0" fmla="*/ 19047 h 990600"/>
                <a:gd name="connsiteX1" fmla="*/ 1533524 w 1577975"/>
                <a:gd name="connsiteY1" fmla="*/ 0 h 990600"/>
                <a:gd name="connsiteX2" fmla="*/ 1577975 w 1577975"/>
                <a:gd name="connsiteY2" fmla="*/ 514347 h 990600"/>
                <a:gd name="connsiteX3" fmla="*/ 1447802 w 1577975"/>
                <a:gd name="connsiteY3" fmla="*/ 990600 h 990600"/>
                <a:gd name="connsiteX4" fmla="*/ 1298575 w 1577975"/>
                <a:gd name="connsiteY4" fmla="*/ 987422 h 990600"/>
                <a:gd name="connsiteX5" fmla="*/ 0 w 1577975"/>
                <a:gd name="connsiteY5" fmla="*/ 981072 h 990600"/>
                <a:gd name="connsiteX6" fmla="*/ 638175 w 1577975"/>
                <a:gd name="connsiteY6" fmla="*/ 19047 h 990600"/>
                <a:gd name="connsiteX0" fmla="*/ 638175 w 1577975"/>
                <a:gd name="connsiteY0" fmla="*/ 0 h 971553"/>
                <a:gd name="connsiteX1" fmla="*/ 1085849 w 1577975"/>
                <a:gd name="connsiteY1" fmla="*/ 6 h 971553"/>
                <a:gd name="connsiteX2" fmla="*/ 1577975 w 1577975"/>
                <a:gd name="connsiteY2" fmla="*/ 495300 h 971553"/>
                <a:gd name="connsiteX3" fmla="*/ 1447802 w 1577975"/>
                <a:gd name="connsiteY3" fmla="*/ 971553 h 971553"/>
                <a:gd name="connsiteX4" fmla="*/ 1298575 w 1577975"/>
                <a:gd name="connsiteY4" fmla="*/ 968375 h 971553"/>
                <a:gd name="connsiteX5" fmla="*/ 0 w 1577975"/>
                <a:gd name="connsiteY5" fmla="*/ 962025 h 971553"/>
                <a:gd name="connsiteX6" fmla="*/ 638175 w 1577975"/>
                <a:gd name="connsiteY6" fmla="*/ 0 h 971553"/>
                <a:gd name="connsiteX0" fmla="*/ 638175 w 1447802"/>
                <a:gd name="connsiteY0" fmla="*/ 0 h 971553"/>
                <a:gd name="connsiteX1" fmla="*/ 1085849 w 1447802"/>
                <a:gd name="connsiteY1" fmla="*/ 6 h 971553"/>
                <a:gd name="connsiteX2" fmla="*/ 1311275 w 1447802"/>
                <a:gd name="connsiteY2" fmla="*/ 212725 h 971553"/>
                <a:gd name="connsiteX3" fmla="*/ 1447802 w 1447802"/>
                <a:gd name="connsiteY3" fmla="*/ 971553 h 971553"/>
                <a:gd name="connsiteX4" fmla="*/ 1298575 w 1447802"/>
                <a:gd name="connsiteY4" fmla="*/ 968375 h 971553"/>
                <a:gd name="connsiteX5" fmla="*/ 0 w 1447802"/>
                <a:gd name="connsiteY5" fmla="*/ 962025 h 971553"/>
                <a:gd name="connsiteX6" fmla="*/ 638175 w 1447802"/>
                <a:gd name="connsiteY6" fmla="*/ 0 h 971553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308104 w 1311275"/>
                <a:gd name="connsiteY3" fmla="*/ 654056 h 968375"/>
                <a:gd name="connsiteX4" fmla="*/ 1298575 w 1311275"/>
                <a:gd name="connsiteY4" fmla="*/ 968375 h 968375"/>
                <a:gd name="connsiteX5" fmla="*/ 0 w 1311275"/>
                <a:gd name="connsiteY5" fmla="*/ 962025 h 968375"/>
                <a:gd name="connsiteX6" fmla="*/ 638175 w 1311275"/>
                <a:gd name="connsiteY6" fmla="*/ 0 h 968375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298575 w 1311275"/>
                <a:gd name="connsiteY3" fmla="*/ 968375 h 968375"/>
                <a:gd name="connsiteX4" fmla="*/ 0 w 1311275"/>
                <a:gd name="connsiteY4" fmla="*/ 962025 h 968375"/>
                <a:gd name="connsiteX5" fmla="*/ 638175 w 1311275"/>
                <a:gd name="connsiteY5" fmla="*/ 0 h 968375"/>
                <a:gd name="connsiteX0" fmla="*/ 638175 w 1298575"/>
                <a:gd name="connsiteY0" fmla="*/ 0 h 968375"/>
                <a:gd name="connsiteX1" fmla="*/ 1085849 w 1298575"/>
                <a:gd name="connsiteY1" fmla="*/ 6 h 968375"/>
                <a:gd name="connsiteX2" fmla="*/ 1298575 w 1298575"/>
                <a:gd name="connsiteY2" fmla="*/ 212725 h 968375"/>
                <a:gd name="connsiteX3" fmla="*/ 1298575 w 1298575"/>
                <a:gd name="connsiteY3" fmla="*/ 968375 h 968375"/>
                <a:gd name="connsiteX4" fmla="*/ 0 w 1298575"/>
                <a:gd name="connsiteY4" fmla="*/ 962025 h 968375"/>
                <a:gd name="connsiteX5" fmla="*/ 638175 w 1298575"/>
                <a:gd name="connsiteY5" fmla="*/ 0 h 968375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298575 w 1298575"/>
                <a:gd name="connsiteY2" fmla="*/ 215894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104900 w 1298575"/>
                <a:gd name="connsiteY2" fmla="*/ 206372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4900 w 1108074"/>
                <a:gd name="connsiteY2" fmla="*/ 206372 h 971547"/>
                <a:gd name="connsiteX3" fmla="*/ 1108074 w 1108074"/>
                <a:gd name="connsiteY3" fmla="*/ 971547 h 971547"/>
                <a:gd name="connsiteX4" fmla="*/ 0 w 1108074"/>
                <a:gd name="connsiteY4" fmla="*/ 965194 h 971547"/>
                <a:gd name="connsiteX5" fmla="*/ 638175 w 1108074"/>
                <a:gd name="connsiteY5" fmla="*/ 3169 h 971547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8074 w 1108074"/>
                <a:gd name="connsiteY2" fmla="*/ 971547 h 971547"/>
                <a:gd name="connsiteX3" fmla="*/ 0 w 1108074"/>
                <a:gd name="connsiteY3" fmla="*/ 965194 h 971547"/>
                <a:gd name="connsiteX4" fmla="*/ 638175 w 1108074"/>
                <a:gd name="connsiteY4" fmla="*/ 3169 h 971547"/>
                <a:gd name="connsiteX0" fmla="*/ 638175 w 1108074"/>
                <a:gd name="connsiteY0" fmla="*/ 3166 h 971544"/>
                <a:gd name="connsiteX1" fmla="*/ 1079499 w 1108074"/>
                <a:gd name="connsiteY1" fmla="*/ 0 h 971544"/>
                <a:gd name="connsiteX2" fmla="*/ 1108074 w 1108074"/>
                <a:gd name="connsiteY2" fmla="*/ 971544 h 971544"/>
                <a:gd name="connsiteX3" fmla="*/ 0 w 1108074"/>
                <a:gd name="connsiteY3" fmla="*/ 965191 h 971544"/>
                <a:gd name="connsiteX4" fmla="*/ 638175 w 1108074"/>
                <a:gd name="connsiteY4" fmla="*/ 3166 h 971544"/>
                <a:gd name="connsiteX0" fmla="*/ 638175 w 1434305"/>
                <a:gd name="connsiteY0" fmla="*/ 3166 h 971544"/>
                <a:gd name="connsiteX1" fmla="*/ 1079499 w 1434305"/>
                <a:gd name="connsiteY1" fmla="*/ 0 h 971544"/>
                <a:gd name="connsiteX2" fmla="*/ 1434305 w 1434305"/>
                <a:gd name="connsiteY2" fmla="*/ 971544 h 971544"/>
                <a:gd name="connsiteX3" fmla="*/ 0 w 1434305"/>
                <a:gd name="connsiteY3" fmla="*/ 965191 h 971544"/>
                <a:gd name="connsiteX4" fmla="*/ 638175 w 1434305"/>
                <a:gd name="connsiteY4" fmla="*/ 3166 h 971544"/>
                <a:gd name="connsiteX0" fmla="*/ 638175 w 1824832"/>
                <a:gd name="connsiteY0" fmla="*/ 3166 h 971547"/>
                <a:gd name="connsiteX1" fmla="*/ 1079499 w 1824832"/>
                <a:gd name="connsiteY1" fmla="*/ 0 h 971547"/>
                <a:gd name="connsiteX2" fmla="*/ 1824832 w 1824832"/>
                <a:gd name="connsiteY2" fmla="*/ 971547 h 971547"/>
                <a:gd name="connsiteX3" fmla="*/ 0 w 1824832"/>
                <a:gd name="connsiteY3" fmla="*/ 965191 h 971547"/>
                <a:gd name="connsiteX4" fmla="*/ 638175 w 1824832"/>
                <a:gd name="connsiteY4" fmla="*/ 3166 h 971547"/>
                <a:gd name="connsiteX0" fmla="*/ 638175 w 1657194"/>
                <a:gd name="connsiteY0" fmla="*/ 3166 h 965191"/>
                <a:gd name="connsiteX1" fmla="*/ 1079499 w 1657194"/>
                <a:gd name="connsiteY1" fmla="*/ 0 h 965191"/>
                <a:gd name="connsiteX2" fmla="*/ 1657194 w 1657194"/>
                <a:gd name="connsiteY2" fmla="*/ 963930 h 965191"/>
                <a:gd name="connsiteX3" fmla="*/ 0 w 1657194"/>
                <a:gd name="connsiteY3" fmla="*/ 965191 h 965191"/>
                <a:gd name="connsiteX4" fmla="*/ 638175 w 1657194"/>
                <a:gd name="connsiteY4" fmla="*/ 3166 h 96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194" h="965191">
                  <a:moveTo>
                    <a:pt x="638175" y="3166"/>
                  </a:moveTo>
                  <a:lnTo>
                    <a:pt x="1079499" y="0"/>
                  </a:lnTo>
                  <a:lnTo>
                    <a:pt x="1657194" y="963930"/>
                  </a:lnTo>
                  <a:lnTo>
                    <a:pt x="0" y="965191"/>
                  </a:lnTo>
                  <a:lnTo>
                    <a:pt x="638175" y="316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A9CABF3-6630-42BF-9A78-EF39F6154144}"/>
              </a:ext>
            </a:extLst>
          </p:cNvPr>
          <p:cNvGrpSpPr/>
          <p:nvPr userDrawn="1"/>
        </p:nvGrpSpPr>
        <p:grpSpPr>
          <a:xfrm>
            <a:off x="907722" y="2722348"/>
            <a:ext cx="713828" cy="1661660"/>
            <a:chOff x="10316751" y="2801585"/>
            <a:chExt cx="754199" cy="1795796"/>
          </a:xfrm>
        </p:grpSpPr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B4A51237-DD04-4EB7-80FB-94AC74F7237E}"/>
                </a:ext>
              </a:extLst>
            </p:cNvPr>
            <p:cNvSpPr/>
            <p:nvPr userDrawn="1"/>
          </p:nvSpPr>
          <p:spPr>
            <a:xfrm rot="5400000">
              <a:off x="10196579" y="3723011"/>
              <a:ext cx="997179" cy="75156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사각형: 잘린 위쪽 모서리 27">
              <a:extLst>
                <a:ext uri="{FF2B5EF4-FFF2-40B4-BE49-F238E27FC236}">
                  <a16:creationId xmlns:a16="http://schemas.microsoft.com/office/drawing/2014/main" id="{74966B7B-5EE5-44F3-9D95-A7C52BE9E313}"/>
                </a:ext>
              </a:extLst>
            </p:cNvPr>
            <p:cNvSpPr/>
            <p:nvPr userDrawn="1"/>
          </p:nvSpPr>
          <p:spPr>
            <a:xfrm rot="16200000">
              <a:off x="10046429" y="3071907"/>
              <a:ext cx="1294726" cy="754081"/>
            </a:xfrm>
            <a:custGeom>
              <a:avLst/>
              <a:gdLst>
                <a:gd name="connsiteX0" fmla="*/ 533400 w 1562100"/>
                <a:gd name="connsiteY0" fmla="*/ 0 h 1066800"/>
                <a:gd name="connsiteX1" fmla="*/ 1028700 w 1562100"/>
                <a:gd name="connsiteY1" fmla="*/ 0 h 1066800"/>
                <a:gd name="connsiteX2" fmla="*/ 1562100 w 1562100"/>
                <a:gd name="connsiteY2" fmla="*/ 533400 h 1066800"/>
                <a:gd name="connsiteX3" fmla="*/ 1562100 w 1562100"/>
                <a:gd name="connsiteY3" fmla="*/ 1066800 h 1066800"/>
                <a:gd name="connsiteX4" fmla="*/ 1562100 w 1562100"/>
                <a:gd name="connsiteY4" fmla="*/ 1066800 h 1066800"/>
                <a:gd name="connsiteX5" fmla="*/ 0 w 1562100"/>
                <a:gd name="connsiteY5" fmla="*/ 1066800 h 1066800"/>
                <a:gd name="connsiteX6" fmla="*/ 0 w 1562100"/>
                <a:gd name="connsiteY6" fmla="*/ 1066800 h 1066800"/>
                <a:gd name="connsiteX7" fmla="*/ 0 w 1562100"/>
                <a:gd name="connsiteY7" fmla="*/ 533400 h 1066800"/>
                <a:gd name="connsiteX8" fmla="*/ 533400 w 1562100"/>
                <a:gd name="connsiteY8" fmla="*/ 0 h 1066800"/>
                <a:gd name="connsiteX0" fmla="*/ 666750 w 1562100"/>
                <a:gd name="connsiteY0" fmla="*/ 0 h 1495425"/>
                <a:gd name="connsiteX1" fmla="*/ 1028700 w 1562100"/>
                <a:gd name="connsiteY1" fmla="*/ 428625 h 1495425"/>
                <a:gd name="connsiteX2" fmla="*/ 1562100 w 1562100"/>
                <a:gd name="connsiteY2" fmla="*/ 962025 h 1495425"/>
                <a:gd name="connsiteX3" fmla="*/ 1562100 w 1562100"/>
                <a:gd name="connsiteY3" fmla="*/ 1495425 h 1495425"/>
                <a:gd name="connsiteX4" fmla="*/ 1562100 w 1562100"/>
                <a:gd name="connsiteY4" fmla="*/ 1495425 h 1495425"/>
                <a:gd name="connsiteX5" fmla="*/ 0 w 1562100"/>
                <a:gd name="connsiteY5" fmla="*/ 1495425 h 1495425"/>
                <a:gd name="connsiteX6" fmla="*/ 0 w 1562100"/>
                <a:gd name="connsiteY6" fmla="*/ 1495425 h 1495425"/>
                <a:gd name="connsiteX7" fmla="*/ 0 w 1562100"/>
                <a:gd name="connsiteY7" fmla="*/ 962025 h 1495425"/>
                <a:gd name="connsiteX8" fmla="*/ 666750 w 1562100"/>
                <a:gd name="connsiteY8" fmla="*/ 0 h 1495425"/>
                <a:gd name="connsiteX0" fmla="*/ 666750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66750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0 w 1562100"/>
                <a:gd name="connsiteY6" fmla="*/ 151447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0 w 1562100"/>
                <a:gd name="connsiteY5" fmla="*/ 1514472 h 1514472"/>
                <a:gd name="connsiteX6" fmla="*/ 1298575 w 1562100"/>
                <a:gd name="connsiteY6" fmla="*/ 987422 h 1514472"/>
                <a:gd name="connsiteX7" fmla="*/ 0 w 1562100"/>
                <a:gd name="connsiteY7" fmla="*/ 981072 h 1514472"/>
                <a:gd name="connsiteX8" fmla="*/ 638175 w 1562100"/>
                <a:gd name="connsiteY8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562100 w 1562100"/>
                <a:gd name="connsiteY4" fmla="*/ 1514472 h 1514472"/>
                <a:gd name="connsiteX5" fmla="*/ 1298575 w 1562100"/>
                <a:gd name="connsiteY5" fmla="*/ 987422 h 1514472"/>
                <a:gd name="connsiteX6" fmla="*/ 0 w 1562100"/>
                <a:gd name="connsiteY6" fmla="*/ 981072 h 1514472"/>
                <a:gd name="connsiteX7" fmla="*/ 638175 w 1562100"/>
                <a:gd name="connsiteY7" fmla="*/ 19047 h 1514472"/>
                <a:gd name="connsiteX0" fmla="*/ 638175 w 1562100"/>
                <a:gd name="connsiteY0" fmla="*/ 19047 h 1514472"/>
                <a:gd name="connsiteX1" fmla="*/ 1533524 w 1562100"/>
                <a:gd name="connsiteY1" fmla="*/ 0 h 1514472"/>
                <a:gd name="connsiteX2" fmla="*/ 1562100 w 1562100"/>
                <a:gd name="connsiteY2" fmla="*/ 981072 h 1514472"/>
                <a:gd name="connsiteX3" fmla="*/ 1562100 w 1562100"/>
                <a:gd name="connsiteY3" fmla="*/ 1514472 h 1514472"/>
                <a:gd name="connsiteX4" fmla="*/ 1298575 w 1562100"/>
                <a:gd name="connsiteY4" fmla="*/ 987422 h 1514472"/>
                <a:gd name="connsiteX5" fmla="*/ 0 w 1562100"/>
                <a:gd name="connsiteY5" fmla="*/ 981072 h 1514472"/>
                <a:gd name="connsiteX6" fmla="*/ 638175 w 1562100"/>
                <a:gd name="connsiteY6" fmla="*/ 19047 h 1514472"/>
                <a:gd name="connsiteX0" fmla="*/ 638175 w 1562100"/>
                <a:gd name="connsiteY0" fmla="*/ 19047 h 1139822"/>
                <a:gd name="connsiteX1" fmla="*/ 1533524 w 1562100"/>
                <a:gd name="connsiteY1" fmla="*/ 0 h 1139822"/>
                <a:gd name="connsiteX2" fmla="*/ 1562100 w 1562100"/>
                <a:gd name="connsiteY2" fmla="*/ 981072 h 1139822"/>
                <a:gd name="connsiteX3" fmla="*/ 1511300 w 1562100"/>
                <a:gd name="connsiteY3" fmla="*/ 1139822 h 1139822"/>
                <a:gd name="connsiteX4" fmla="*/ 1298575 w 1562100"/>
                <a:gd name="connsiteY4" fmla="*/ 987422 h 1139822"/>
                <a:gd name="connsiteX5" fmla="*/ 0 w 1562100"/>
                <a:gd name="connsiteY5" fmla="*/ 981072 h 1139822"/>
                <a:gd name="connsiteX6" fmla="*/ 638175 w 1562100"/>
                <a:gd name="connsiteY6" fmla="*/ 19047 h 1139822"/>
                <a:gd name="connsiteX0" fmla="*/ 638175 w 1577975"/>
                <a:gd name="connsiteY0" fmla="*/ 19047 h 1139822"/>
                <a:gd name="connsiteX1" fmla="*/ 1533524 w 1577975"/>
                <a:gd name="connsiteY1" fmla="*/ 0 h 1139822"/>
                <a:gd name="connsiteX2" fmla="*/ 1577975 w 1577975"/>
                <a:gd name="connsiteY2" fmla="*/ 514347 h 1139822"/>
                <a:gd name="connsiteX3" fmla="*/ 1511300 w 1577975"/>
                <a:gd name="connsiteY3" fmla="*/ 1139822 h 1139822"/>
                <a:gd name="connsiteX4" fmla="*/ 1298575 w 1577975"/>
                <a:gd name="connsiteY4" fmla="*/ 987422 h 1139822"/>
                <a:gd name="connsiteX5" fmla="*/ 0 w 1577975"/>
                <a:gd name="connsiteY5" fmla="*/ 981072 h 1139822"/>
                <a:gd name="connsiteX6" fmla="*/ 638175 w 1577975"/>
                <a:gd name="connsiteY6" fmla="*/ 19047 h 1139822"/>
                <a:gd name="connsiteX0" fmla="*/ 638175 w 1577975"/>
                <a:gd name="connsiteY0" fmla="*/ 19047 h 990600"/>
                <a:gd name="connsiteX1" fmla="*/ 1533524 w 1577975"/>
                <a:gd name="connsiteY1" fmla="*/ 0 h 990600"/>
                <a:gd name="connsiteX2" fmla="*/ 1577975 w 1577975"/>
                <a:gd name="connsiteY2" fmla="*/ 514347 h 990600"/>
                <a:gd name="connsiteX3" fmla="*/ 1447802 w 1577975"/>
                <a:gd name="connsiteY3" fmla="*/ 990600 h 990600"/>
                <a:gd name="connsiteX4" fmla="*/ 1298575 w 1577975"/>
                <a:gd name="connsiteY4" fmla="*/ 987422 h 990600"/>
                <a:gd name="connsiteX5" fmla="*/ 0 w 1577975"/>
                <a:gd name="connsiteY5" fmla="*/ 981072 h 990600"/>
                <a:gd name="connsiteX6" fmla="*/ 638175 w 1577975"/>
                <a:gd name="connsiteY6" fmla="*/ 19047 h 990600"/>
                <a:gd name="connsiteX0" fmla="*/ 638175 w 1577975"/>
                <a:gd name="connsiteY0" fmla="*/ 0 h 971553"/>
                <a:gd name="connsiteX1" fmla="*/ 1085849 w 1577975"/>
                <a:gd name="connsiteY1" fmla="*/ 6 h 971553"/>
                <a:gd name="connsiteX2" fmla="*/ 1577975 w 1577975"/>
                <a:gd name="connsiteY2" fmla="*/ 495300 h 971553"/>
                <a:gd name="connsiteX3" fmla="*/ 1447802 w 1577975"/>
                <a:gd name="connsiteY3" fmla="*/ 971553 h 971553"/>
                <a:gd name="connsiteX4" fmla="*/ 1298575 w 1577975"/>
                <a:gd name="connsiteY4" fmla="*/ 968375 h 971553"/>
                <a:gd name="connsiteX5" fmla="*/ 0 w 1577975"/>
                <a:gd name="connsiteY5" fmla="*/ 962025 h 971553"/>
                <a:gd name="connsiteX6" fmla="*/ 638175 w 1577975"/>
                <a:gd name="connsiteY6" fmla="*/ 0 h 971553"/>
                <a:gd name="connsiteX0" fmla="*/ 638175 w 1447802"/>
                <a:gd name="connsiteY0" fmla="*/ 0 h 971553"/>
                <a:gd name="connsiteX1" fmla="*/ 1085849 w 1447802"/>
                <a:gd name="connsiteY1" fmla="*/ 6 h 971553"/>
                <a:gd name="connsiteX2" fmla="*/ 1311275 w 1447802"/>
                <a:gd name="connsiteY2" fmla="*/ 212725 h 971553"/>
                <a:gd name="connsiteX3" fmla="*/ 1447802 w 1447802"/>
                <a:gd name="connsiteY3" fmla="*/ 971553 h 971553"/>
                <a:gd name="connsiteX4" fmla="*/ 1298575 w 1447802"/>
                <a:gd name="connsiteY4" fmla="*/ 968375 h 971553"/>
                <a:gd name="connsiteX5" fmla="*/ 0 w 1447802"/>
                <a:gd name="connsiteY5" fmla="*/ 962025 h 971553"/>
                <a:gd name="connsiteX6" fmla="*/ 638175 w 1447802"/>
                <a:gd name="connsiteY6" fmla="*/ 0 h 971553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308104 w 1311275"/>
                <a:gd name="connsiteY3" fmla="*/ 654056 h 968375"/>
                <a:gd name="connsiteX4" fmla="*/ 1298575 w 1311275"/>
                <a:gd name="connsiteY4" fmla="*/ 968375 h 968375"/>
                <a:gd name="connsiteX5" fmla="*/ 0 w 1311275"/>
                <a:gd name="connsiteY5" fmla="*/ 962025 h 968375"/>
                <a:gd name="connsiteX6" fmla="*/ 638175 w 1311275"/>
                <a:gd name="connsiteY6" fmla="*/ 0 h 968375"/>
                <a:gd name="connsiteX0" fmla="*/ 638175 w 1311275"/>
                <a:gd name="connsiteY0" fmla="*/ 0 h 968375"/>
                <a:gd name="connsiteX1" fmla="*/ 1085849 w 1311275"/>
                <a:gd name="connsiteY1" fmla="*/ 6 h 968375"/>
                <a:gd name="connsiteX2" fmla="*/ 1311275 w 1311275"/>
                <a:gd name="connsiteY2" fmla="*/ 212725 h 968375"/>
                <a:gd name="connsiteX3" fmla="*/ 1298575 w 1311275"/>
                <a:gd name="connsiteY3" fmla="*/ 968375 h 968375"/>
                <a:gd name="connsiteX4" fmla="*/ 0 w 1311275"/>
                <a:gd name="connsiteY4" fmla="*/ 962025 h 968375"/>
                <a:gd name="connsiteX5" fmla="*/ 638175 w 1311275"/>
                <a:gd name="connsiteY5" fmla="*/ 0 h 968375"/>
                <a:gd name="connsiteX0" fmla="*/ 638175 w 1298575"/>
                <a:gd name="connsiteY0" fmla="*/ 0 h 968375"/>
                <a:gd name="connsiteX1" fmla="*/ 1085849 w 1298575"/>
                <a:gd name="connsiteY1" fmla="*/ 6 h 968375"/>
                <a:gd name="connsiteX2" fmla="*/ 1298575 w 1298575"/>
                <a:gd name="connsiteY2" fmla="*/ 212725 h 968375"/>
                <a:gd name="connsiteX3" fmla="*/ 1298575 w 1298575"/>
                <a:gd name="connsiteY3" fmla="*/ 968375 h 968375"/>
                <a:gd name="connsiteX4" fmla="*/ 0 w 1298575"/>
                <a:gd name="connsiteY4" fmla="*/ 962025 h 968375"/>
                <a:gd name="connsiteX5" fmla="*/ 638175 w 1298575"/>
                <a:gd name="connsiteY5" fmla="*/ 0 h 968375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298575 w 1298575"/>
                <a:gd name="connsiteY2" fmla="*/ 215894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298575"/>
                <a:gd name="connsiteY0" fmla="*/ 3169 h 971544"/>
                <a:gd name="connsiteX1" fmla="*/ 879474 w 1298575"/>
                <a:gd name="connsiteY1" fmla="*/ 0 h 971544"/>
                <a:gd name="connsiteX2" fmla="*/ 1104900 w 1298575"/>
                <a:gd name="connsiteY2" fmla="*/ 206372 h 971544"/>
                <a:gd name="connsiteX3" fmla="*/ 1298575 w 1298575"/>
                <a:gd name="connsiteY3" fmla="*/ 971544 h 971544"/>
                <a:gd name="connsiteX4" fmla="*/ 0 w 1298575"/>
                <a:gd name="connsiteY4" fmla="*/ 965194 h 971544"/>
                <a:gd name="connsiteX5" fmla="*/ 638175 w 1298575"/>
                <a:gd name="connsiteY5" fmla="*/ 3169 h 971544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4900 w 1108074"/>
                <a:gd name="connsiteY2" fmla="*/ 206372 h 971547"/>
                <a:gd name="connsiteX3" fmla="*/ 1108074 w 1108074"/>
                <a:gd name="connsiteY3" fmla="*/ 971547 h 971547"/>
                <a:gd name="connsiteX4" fmla="*/ 0 w 1108074"/>
                <a:gd name="connsiteY4" fmla="*/ 965194 h 971547"/>
                <a:gd name="connsiteX5" fmla="*/ 638175 w 1108074"/>
                <a:gd name="connsiteY5" fmla="*/ 3169 h 971547"/>
                <a:gd name="connsiteX0" fmla="*/ 638175 w 1108074"/>
                <a:gd name="connsiteY0" fmla="*/ 3169 h 971547"/>
                <a:gd name="connsiteX1" fmla="*/ 879474 w 1108074"/>
                <a:gd name="connsiteY1" fmla="*/ 0 h 971547"/>
                <a:gd name="connsiteX2" fmla="*/ 1108074 w 1108074"/>
                <a:gd name="connsiteY2" fmla="*/ 971547 h 971547"/>
                <a:gd name="connsiteX3" fmla="*/ 0 w 1108074"/>
                <a:gd name="connsiteY3" fmla="*/ 965194 h 971547"/>
                <a:gd name="connsiteX4" fmla="*/ 638175 w 1108074"/>
                <a:gd name="connsiteY4" fmla="*/ 3169 h 971547"/>
                <a:gd name="connsiteX0" fmla="*/ 638175 w 1108074"/>
                <a:gd name="connsiteY0" fmla="*/ 3166 h 971544"/>
                <a:gd name="connsiteX1" fmla="*/ 1079499 w 1108074"/>
                <a:gd name="connsiteY1" fmla="*/ 0 h 971544"/>
                <a:gd name="connsiteX2" fmla="*/ 1108074 w 1108074"/>
                <a:gd name="connsiteY2" fmla="*/ 971544 h 971544"/>
                <a:gd name="connsiteX3" fmla="*/ 0 w 1108074"/>
                <a:gd name="connsiteY3" fmla="*/ 965191 h 971544"/>
                <a:gd name="connsiteX4" fmla="*/ 638175 w 1108074"/>
                <a:gd name="connsiteY4" fmla="*/ 3166 h 971544"/>
                <a:gd name="connsiteX0" fmla="*/ 638175 w 1434305"/>
                <a:gd name="connsiteY0" fmla="*/ 3166 h 971544"/>
                <a:gd name="connsiteX1" fmla="*/ 1079499 w 1434305"/>
                <a:gd name="connsiteY1" fmla="*/ 0 h 971544"/>
                <a:gd name="connsiteX2" fmla="*/ 1434305 w 1434305"/>
                <a:gd name="connsiteY2" fmla="*/ 971544 h 971544"/>
                <a:gd name="connsiteX3" fmla="*/ 0 w 1434305"/>
                <a:gd name="connsiteY3" fmla="*/ 965191 h 971544"/>
                <a:gd name="connsiteX4" fmla="*/ 638175 w 1434305"/>
                <a:gd name="connsiteY4" fmla="*/ 3166 h 971544"/>
                <a:gd name="connsiteX0" fmla="*/ 638175 w 1824832"/>
                <a:gd name="connsiteY0" fmla="*/ 3166 h 971547"/>
                <a:gd name="connsiteX1" fmla="*/ 1079499 w 1824832"/>
                <a:gd name="connsiteY1" fmla="*/ 0 h 971547"/>
                <a:gd name="connsiteX2" fmla="*/ 1824832 w 1824832"/>
                <a:gd name="connsiteY2" fmla="*/ 971547 h 971547"/>
                <a:gd name="connsiteX3" fmla="*/ 0 w 1824832"/>
                <a:gd name="connsiteY3" fmla="*/ 965191 h 971547"/>
                <a:gd name="connsiteX4" fmla="*/ 638175 w 1824832"/>
                <a:gd name="connsiteY4" fmla="*/ 3166 h 971547"/>
                <a:gd name="connsiteX0" fmla="*/ 638175 w 1657194"/>
                <a:gd name="connsiteY0" fmla="*/ 3166 h 965191"/>
                <a:gd name="connsiteX1" fmla="*/ 1079499 w 1657194"/>
                <a:gd name="connsiteY1" fmla="*/ 0 h 965191"/>
                <a:gd name="connsiteX2" fmla="*/ 1657194 w 1657194"/>
                <a:gd name="connsiteY2" fmla="*/ 963930 h 965191"/>
                <a:gd name="connsiteX3" fmla="*/ 0 w 1657194"/>
                <a:gd name="connsiteY3" fmla="*/ 965191 h 965191"/>
                <a:gd name="connsiteX4" fmla="*/ 638175 w 1657194"/>
                <a:gd name="connsiteY4" fmla="*/ 3166 h 96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194" h="965191">
                  <a:moveTo>
                    <a:pt x="638175" y="3166"/>
                  </a:moveTo>
                  <a:lnTo>
                    <a:pt x="1079499" y="0"/>
                  </a:lnTo>
                  <a:lnTo>
                    <a:pt x="1657194" y="963930"/>
                  </a:lnTo>
                  <a:lnTo>
                    <a:pt x="0" y="965191"/>
                  </a:lnTo>
                  <a:lnTo>
                    <a:pt x="638175" y="316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28B9DC5-361B-43EB-95B3-9956FED5A540}"/>
              </a:ext>
            </a:extLst>
          </p:cNvPr>
          <p:cNvSpPr txBox="1"/>
          <p:nvPr userDrawn="1"/>
        </p:nvSpPr>
        <p:spPr>
          <a:xfrm rot="19580512">
            <a:off x="10134457" y="4970518"/>
            <a:ext cx="2088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altLang="ko-KR" sz="11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opyright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Seojun A Kim</a:t>
            </a:r>
            <a:endParaRPr lang="ko-KR" altLang="en-US" sz="11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53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빈 화면">
    <p:bg>
      <p:bgPr>
        <a:solidFill>
          <a:schemeClr val="tx2">
            <a:lumMod val="40000"/>
            <a:lumOff val="6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1B8915C-718B-4648-A4E1-4CDEA2A3B8C5}"/>
              </a:ext>
            </a:extLst>
          </p:cNvPr>
          <p:cNvSpPr/>
          <p:nvPr userDrawn="1"/>
        </p:nvSpPr>
        <p:spPr>
          <a:xfrm>
            <a:off x="7695072" y="-95249"/>
            <a:ext cx="4525504" cy="1904016"/>
          </a:xfrm>
          <a:custGeom>
            <a:avLst/>
            <a:gdLst>
              <a:gd name="connsiteX0" fmla="*/ 184515 w 6459721"/>
              <a:gd name="connsiteY0" fmla="*/ 0 h 2717800"/>
              <a:gd name="connsiteX1" fmla="*/ 6459721 w 6459721"/>
              <a:gd name="connsiteY1" fmla="*/ 0 h 2717800"/>
              <a:gd name="connsiteX2" fmla="*/ 6459721 w 6459721"/>
              <a:gd name="connsiteY2" fmla="*/ 2267201 h 2717800"/>
              <a:gd name="connsiteX3" fmla="*/ 6220178 w 6459721"/>
              <a:gd name="connsiteY3" fmla="*/ 2361002 h 2717800"/>
              <a:gd name="connsiteX4" fmla="*/ 3989571 w 6459721"/>
              <a:gd name="connsiteY4" fmla="*/ 2717800 h 2717800"/>
              <a:gd name="connsiteX5" fmla="*/ 0 w 6459721"/>
              <a:gd name="connsiteY5" fmla="*/ 628627 h 2717800"/>
              <a:gd name="connsiteX6" fmla="*/ 179364 w 6459721"/>
              <a:gd name="connsiteY6" fmla="*/ 7371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9721" h="2717800">
                <a:moveTo>
                  <a:pt x="184515" y="0"/>
                </a:moveTo>
                <a:lnTo>
                  <a:pt x="6459721" y="0"/>
                </a:lnTo>
                <a:lnTo>
                  <a:pt x="6459721" y="2267201"/>
                </a:lnTo>
                <a:lnTo>
                  <a:pt x="6220178" y="2361002"/>
                </a:lnTo>
                <a:cubicBezTo>
                  <a:pt x="5583438" y="2586266"/>
                  <a:pt x="4815838" y="2717800"/>
                  <a:pt x="3989571" y="2717800"/>
                </a:cubicBezTo>
                <a:cubicBezTo>
                  <a:pt x="1786192" y="2717800"/>
                  <a:pt x="0" y="1782445"/>
                  <a:pt x="0" y="628627"/>
                </a:cubicBezTo>
                <a:cubicBezTo>
                  <a:pt x="0" y="412286"/>
                  <a:pt x="62796" y="203626"/>
                  <a:pt x="179364" y="7371"/>
                </a:cubicBezTo>
                <a:close/>
              </a:path>
            </a:pathLst>
          </a:custGeom>
          <a:noFill/>
          <a:ln w="28575">
            <a:gradFill flip="none" rotWithShape="1">
              <a:gsLst>
                <a:gs pos="15000">
                  <a:srgbClr val="9DC3E6">
                    <a:alpha val="14000"/>
                  </a:srgbClr>
                </a:gs>
                <a:gs pos="90000">
                  <a:srgbClr val="7C7CE0">
                    <a:alpha val="2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E071-49A7-4667-9CB0-823B5F913E8D}"/>
              </a:ext>
            </a:extLst>
          </p:cNvPr>
          <p:cNvSpPr/>
          <p:nvPr userDrawn="1"/>
        </p:nvSpPr>
        <p:spPr>
          <a:xfrm>
            <a:off x="7576199" y="-57149"/>
            <a:ext cx="4644376" cy="1966265"/>
          </a:xfrm>
          <a:custGeom>
            <a:avLst/>
            <a:gdLst>
              <a:gd name="connsiteX0" fmla="*/ 177637 w 6629400"/>
              <a:gd name="connsiteY0" fmla="*/ 0 h 2806654"/>
              <a:gd name="connsiteX1" fmla="*/ 6629400 w 6629400"/>
              <a:gd name="connsiteY1" fmla="*/ 0 h 2806654"/>
              <a:gd name="connsiteX2" fmla="*/ 6629400 w 6629400"/>
              <a:gd name="connsiteY2" fmla="*/ 2378029 h 2806654"/>
              <a:gd name="connsiteX3" fmla="*/ 6484726 w 6629400"/>
              <a:gd name="connsiteY3" fmla="*/ 2434681 h 2806654"/>
              <a:gd name="connsiteX4" fmla="*/ 4159250 w 6629400"/>
              <a:gd name="connsiteY4" fmla="*/ 2806654 h 2806654"/>
              <a:gd name="connsiteX5" fmla="*/ 0 w 6629400"/>
              <a:gd name="connsiteY5" fmla="*/ 628627 h 2806654"/>
              <a:gd name="connsiteX6" fmla="*/ 84502 w 6629400"/>
              <a:gd name="connsiteY6" fmla="*/ 189679 h 280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9400" h="2806654">
                <a:moveTo>
                  <a:pt x="177637" y="0"/>
                </a:moveTo>
                <a:lnTo>
                  <a:pt x="6629400" y="0"/>
                </a:lnTo>
                <a:lnTo>
                  <a:pt x="6629400" y="2378029"/>
                </a:lnTo>
                <a:lnTo>
                  <a:pt x="6484726" y="2434681"/>
                </a:lnTo>
                <a:cubicBezTo>
                  <a:pt x="5820905" y="2669526"/>
                  <a:pt x="5020659" y="2806654"/>
                  <a:pt x="4159250" y="2806654"/>
                </a:cubicBezTo>
                <a:cubicBezTo>
                  <a:pt x="1862160" y="2806654"/>
                  <a:pt x="0" y="1831518"/>
                  <a:pt x="0" y="628627"/>
                </a:cubicBezTo>
                <a:cubicBezTo>
                  <a:pt x="0" y="478266"/>
                  <a:pt x="29097" y="331463"/>
                  <a:pt x="84502" y="189679"/>
                </a:cubicBezTo>
                <a:close/>
              </a:path>
            </a:pathLst>
          </a:custGeom>
          <a:noFill/>
          <a:ln w="19050">
            <a:gradFill>
              <a:gsLst>
                <a:gs pos="21000">
                  <a:schemeClr val="tx1">
                    <a:lumMod val="85000"/>
                    <a:lumOff val="15000"/>
                    <a:alpha val="0"/>
                  </a:schemeClr>
                </a:gs>
                <a:gs pos="81000">
                  <a:srgbClr val="688CCE">
                    <a:alpha val="16000"/>
                  </a:srgbClr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2A37CB2-0CCF-42B1-B8C8-CE64DEDB50FD}"/>
              </a:ext>
            </a:extLst>
          </p:cNvPr>
          <p:cNvSpPr/>
          <p:nvPr userDrawn="1"/>
        </p:nvSpPr>
        <p:spPr>
          <a:xfrm flipH="1">
            <a:off x="8796478" y="1490443"/>
            <a:ext cx="67843" cy="67843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F9E29-A175-4CE2-8975-391844821B33}"/>
              </a:ext>
            </a:extLst>
          </p:cNvPr>
          <p:cNvSpPr txBox="1"/>
          <p:nvPr userDrawn="1"/>
        </p:nvSpPr>
        <p:spPr>
          <a:xfrm>
            <a:off x="8793027" y="1269914"/>
            <a:ext cx="370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ML</a:t>
            </a:r>
            <a:endParaRPr lang="ko-KR" altLang="en-US" sz="90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9EA0DD1-8A16-42B3-831E-32CD9A7EED0A}"/>
              </a:ext>
            </a:extLst>
          </p:cNvPr>
          <p:cNvSpPr/>
          <p:nvPr userDrawn="1"/>
        </p:nvSpPr>
        <p:spPr>
          <a:xfrm flipV="1">
            <a:off x="10653352" y="1880232"/>
            <a:ext cx="57768" cy="57768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64A19D-741F-48CA-A784-F2A9774957A4}"/>
              </a:ext>
            </a:extLst>
          </p:cNvPr>
          <p:cNvSpPr txBox="1"/>
          <p:nvPr userDrawn="1"/>
        </p:nvSpPr>
        <p:spPr>
          <a:xfrm>
            <a:off x="10539814" y="1880232"/>
            <a:ext cx="293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R</a:t>
            </a:r>
            <a:endParaRPr lang="ko-KR" altLang="en-US" sz="105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4ADE351-8E52-4D1D-B61B-E2F6CDBEC199}"/>
              </a:ext>
            </a:extLst>
          </p:cNvPr>
          <p:cNvGrpSpPr/>
          <p:nvPr userDrawn="1"/>
        </p:nvGrpSpPr>
        <p:grpSpPr>
          <a:xfrm>
            <a:off x="-56161" y="4250425"/>
            <a:ext cx="4491363" cy="2607575"/>
            <a:chOff x="-65554" y="4289085"/>
            <a:chExt cx="3876674" cy="2607575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A6495EF-1F0F-4B66-B1FD-F3BB96A88570}"/>
                </a:ext>
              </a:extLst>
            </p:cNvPr>
            <p:cNvSpPr/>
            <p:nvPr userDrawn="1"/>
          </p:nvSpPr>
          <p:spPr>
            <a:xfrm rot="10800000">
              <a:off x="-65554" y="4506929"/>
              <a:ext cx="3876674" cy="2389731"/>
            </a:xfrm>
            <a:custGeom>
              <a:avLst/>
              <a:gdLst>
                <a:gd name="connsiteX0" fmla="*/ 184515 w 6459721"/>
                <a:gd name="connsiteY0" fmla="*/ 0 h 2717800"/>
                <a:gd name="connsiteX1" fmla="*/ 6459721 w 6459721"/>
                <a:gd name="connsiteY1" fmla="*/ 0 h 2717800"/>
                <a:gd name="connsiteX2" fmla="*/ 6459721 w 6459721"/>
                <a:gd name="connsiteY2" fmla="*/ 2267201 h 2717800"/>
                <a:gd name="connsiteX3" fmla="*/ 6220178 w 6459721"/>
                <a:gd name="connsiteY3" fmla="*/ 2361002 h 2717800"/>
                <a:gd name="connsiteX4" fmla="*/ 3989571 w 6459721"/>
                <a:gd name="connsiteY4" fmla="*/ 2717800 h 2717800"/>
                <a:gd name="connsiteX5" fmla="*/ 0 w 6459721"/>
                <a:gd name="connsiteY5" fmla="*/ 628627 h 2717800"/>
                <a:gd name="connsiteX6" fmla="*/ 179364 w 6459721"/>
                <a:gd name="connsiteY6" fmla="*/ 7371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9721" h="2717800">
                  <a:moveTo>
                    <a:pt x="184515" y="0"/>
                  </a:moveTo>
                  <a:lnTo>
                    <a:pt x="6459721" y="0"/>
                  </a:lnTo>
                  <a:lnTo>
                    <a:pt x="6459721" y="2267201"/>
                  </a:lnTo>
                  <a:lnTo>
                    <a:pt x="6220178" y="2361002"/>
                  </a:lnTo>
                  <a:cubicBezTo>
                    <a:pt x="5583438" y="2586266"/>
                    <a:pt x="4815838" y="2717800"/>
                    <a:pt x="3989571" y="2717800"/>
                  </a:cubicBezTo>
                  <a:cubicBezTo>
                    <a:pt x="1786192" y="2717800"/>
                    <a:pt x="0" y="1782445"/>
                    <a:pt x="0" y="628627"/>
                  </a:cubicBezTo>
                  <a:cubicBezTo>
                    <a:pt x="0" y="412286"/>
                    <a:pt x="62796" y="203626"/>
                    <a:pt x="179364" y="7371"/>
                  </a:cubicBezTo>
                  <a:close/>
                </a:path>
              </a:pathLst>
            </a:custGeom>
            <a:noFill/>
            <a:ln w="28575">
              <a:gradFill flip="none" rotWithShape="1">
                <a:gsLst>
                  <a:gs pos="15000">
                    <a:srgbClr val="9DC3E6">
                      <a:alpha val="24000"/>
                    </a:srgbClr>
                  </a:gs>
                  <a:gs pos="90000">
                    <a:srgbClr val="7C7CE0">
                      <a:alpha val="2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F7D947-B205-409D-B487-2F46BF5928B6}"/>
                </a:ext>
              </a:extLst>
            </p:cNvPr>
            <p:cNvSpPr txBox="1"/>
            <p:nvPr userDrawn="1"/>
          </p:nvSpPr>
          <p:spPr>
            <a:xfrm>
              <a:off x="1352642" y="4289085"/>
              <a:ext cx="7168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Analysis</a:t>
              </a:r>
              <a:endParaRPr lang="ko-KR" altLang="en-US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C50E067-7E88-4FBD-A8C1-7D1F6D485B6A}"/>
                </a:ext>
              </a:extLst>
            </p:cNvPr>
            <p:cNvSpPr/>
            <p:nvPr userDrawn="1"/>
          </p:nvSpPr>
          <p:spPr>
            <a:xfrm flipV="1">
              <a:off x="1586457" y="4491976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05A29AF-B7D9-428F-B40B-C4B4357AE165}"/>
              </a:ext>
            </a:extLst>
          </p:cNvPr>
          <p:cNvGrpSpPr/>
          <p:nvPr userDrawn="1"/>
        </p:nvGrpSpPr>
        <p:grpSpPr>
          <a:xfrm>
            <a:off x="-56161" y="4601397"/>
            <a:ext cx="5326319" cy="2333955"/>
            <a:chOff x="-1136232" y="4629691"/>
            <a:chExt cx="4872865" cy="2333955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952F464-F012-4F78-BB99-C87F7271EABF}"/>
                </a:ext>
              </a:extLst>
            </p:cNvPr>
            <p:cNvSpPr/>
            <p:nvPr userDrawn="1"/>
          </p:nvSpPr>
          <p:spPr>
            <a:xfrm rot="10800000">
              <a:off x="-1136232" y="4629691"/>
              <a:ext cx="4872865" cy="2333955"/>
            </a:xfrm>
            <a:custGeom>
              <a:avLst/>
              <a:gdLst>
                <a:gd name="connsiteX0" fmla="*/ 177637 w 6629400"/>
                <a:gd name="connsiteY0" fmla="*/ 0 h 2806654"/>
                <a:gd name="connsiteX1" fmla="*/ 6629400 w 6629400"/>
                <a:gd name="connsiteY1" fmla="*/ 0 h 2806654"/>
                <a:gd name="connsiteX2" fmla="*/ 6629400 w 6629400"/>
                <a:gd name="connsiteY2" fmla="*/ 2378029 h 2806654"/>
                <a:gd name="connsiteX3" fmla="*/ 6484726 w 6629400"/>
                <a:gd name="connsiteY3" fmla="*/ 2434681 h 2806654"/>
                <a:gd name="connsiteX4" fmla="*/ 4159250 w 6629400"/>
                <a:gd name="connsiteY4" fmla="*/ 2806654 h 2806654"/>
                <a:gd name="connsiteX5" fmla="*/ 0 w 6629400"/>
                <a:gd name="connsiteY5" fmla="*/ 628627 h 2806654"/>
                <a:gd name="connsiteX6" fmla="*/ 84502 w 6629400"/>
                <a:gd name="connsiteY6" fmla="*/ 189679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8597"/>
                <a:gd name="connsiteY0" fmla="*/ 0 h 2806654"/>
                <a:gd name="connsiteX1" fmla="*/ 6629400 w 8528597"/>
                <a:gd name="connsiteY1" fmla="*/ 0 h 2806654"/>
                <a:gd name="connsiteX2" fmla="*/ 8525484 w 8528597"/>
                <a:gd name="connsiteY2" fmla="*/ 1326752 h 2806654"/>
                <a:gd name="connsiteX3" fmla="*/ 6484726 w 8528597"/>
                <a:gd name="connsiteY3" fmla="*/ 2434681 h 2806654"/>
                <a:gd name="connsiteX4" fmla="*/ 4159250 w 8528597"/>
                <a:gd name="connsiteY4" fmla="*/ 2806654 h 2806654"/>
                <a:gd name="connsiteX5" fmla="*/ 0 w 8528597"/>
                <a:gd name="connsiteY5" fmla="*/ 628627 h 2806654"/>
                <a:gd name="connsiteX6" fmla="*/ 84502 w 8528597"/>
                <a:gd name="connsiteY6" fmla="*/ 189679 h 2806654"/>
                <a:gd name="connsiteX7" fmla="*/ 177637 w 8528597"/>
                <a:gd name="connsiteY7" fmla="*/ 0 h 2806654"/>
                <a:gd name="connsiteX0" fmla="*/ 177637 w 8545051"/>
                <a:gd name="connsiteY0" fmla="*/ 23492 h 2830146"/>
                <a:gd name="connsiteX1" fmla="*/ 7840151 w 8545051"/>
                <a:gd name="connsiteY1" fmla="*/ 0 h 2830146"/>
                <a:gd name="connsiteX2" fmla="*/ 8525484 w 8545051"/>
                <a:gd name="connsiteY2" fmla="*/ 1350244 h 2830146"/>
                <a:gd name="connsiteX3" fmla="*/ 6484726 w 8545051"/>
                <a:gd name="connsiteY3" fmla="*/ 2458173 h 2830146"/>
                <a:gd name="connsiteX4" fmla="*/ 4159250 w 8545051"/>
                <a:gd name="connsiteY4" fmla="*/ 2830146 h 2830146"/>
                <a:gd name="connsiteX5" fmla="*/ 0 w 8545051"/>
                <a:gd name="connsiteY5" fmla="*/ 652119 h 2830146"/>
                <a:gd name="connsiteX6" fmla="*/ 84502 w 8545051"/>
                <a:gd name="connsiteY6" fmla="*/ 213171 h 2830146"/>
                <a:gd name="connsiteX7" fmla="*/ 177637 w 8545051"/>
                <a:gd name="connsiteY7" fmla="*/ 23492 h 2830146"/>
                <a:gd name="connsiteX0" fmla="*/ 177637 w 8549976"/>
                <a:gd name="connsiteY0" fmla="*/ 63281 h 2869935"/>
                <a:gd name="connsiteX1" fmla="*/ 7840151 w 8549976"/>
                <a:gd name="connsiteY1" fmla="*/ 39789 h 2869935"/>
                <a:gd name="connsiteX2" fmla="*/ 8525484 w 8549976"/>
                <a:gd name="connsiteY2" fmla="*/ 1390033 h 2869935"/>
                <a:gd name="connsiteX3" fmla="*/ 6484726 w 8549976"/>
                <a:gd name="connsiteY3" fmla="*/ 2497962 h 2869935"/>
                <a:gd name="connsiteX4" fmla="*/ 4159250 w 8549976"/>
                <a:gd name="connsiteY4" fmla="*/ 2869935 h 2869935"/>
                <a:gd name="connsiteX5" fmla="*/ 0 w 8549976"/>
                <a:gd name="connsiteY5" fmla="*/ 691908 h 2869935"/>
                <a:gd name="connsiteX6" fmla="*/ 84502 w 8549976"/>
                <a:gd name="connsiteY6" fmla="*/ 252960 h 2869935"/>
                <a:gd name="connsiteX7" fmla="*/ 177637 w 8549976"/>
                <a:gd name="connsiteY7" fmla="*/ 63281 h 2869935"/>
                <a:gd name="connsiteX0" fmla="*/ 177637 w 8516285"/>
                <a:gd name="connsiteY0" fmla="*/ 71551 h 2878205"/>
                <a:gd name="connsiteX1" fmla="*/ 7840151 w 8516285"/>
                <a:gd name="connsiteY1" fmla="*/ 48059 h 2878205"/>
                <a:gd name="connsiteX2" fmla="*/ 8487409 w 8516285"/>
                <a:gd name="connsiteY2" fmla="*/ 1345446 h 2878205"/>
                <a:gd name="connsiteX3" fmla="*/ 6484726 w 8516285"/>
                <a:gd name="connsiteY3" fmla="*/ 2506232 h 2878205"/>
                <a:gd name="connsiteX4" fmla="*/ 4159250 w 8516285"/>
                <a:gd name="connsiteY4" fmla="*/ 2878205 h 2878205"/>
                <a:gd name="connsiteX5" fmla="*/ 0 w 8516285"/>
                <a:gd name="connsiteY5" fmla="*/ 700178 h 2878205"/>
                <a:gd name="connsiteX6" fmla="*/ 84502 w 8516285"/>
                <a:gd name="connsiteY6" fmla="*/ 261230 h 2878205"/>
                <a:gd name="connsiteX7" fmla="*/ 177637 w 8516285"/>
                <a:gd name="connsiteY7" fmla="*/ 71551 h 287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6285" h="2878205">
                  <a:moveTo>
                    <a:pt x="177637" y="71551"/>
                  </a:moveTo>
                  <a:lnTo>
                    <a:pt x="7840151" y="48059"/>
                  </a:lnTo>
                  <a:cubicBezTo>
                    <a:pt x="8533098" y="-32393"/>
                    <a:pt x="8563559" y="-195066"/>
                    <a:pt x="8487409" y="1345446"/>
                  </a:cubicBezTo>
                  <a:cubicBezTo>
                    <a:pt x="7472105" y="2139574"/>
                    <a:pt x="6532951" y="2487348"/>
                    <a:pt x="6484726" y="2506232"/>
                  </a:cubicBezTo>
                  <a:cubicBezTo>
                    <a:pt x="5820905" y="2741077"/>
                    <a:pt x="5020659" y="2878205"/>
                    <a:pt x="4159250" y="2878205"/>
                  </a:cubicBezTo>
                  <a:cubicBezTo>
                    <a:pt x="1862160" y="2878205"/>
                    <a:pt x="0" y="1903069"/>
                    <a:pt x="0" y="700178"/>
                  </a:cubicBezTo>
                  <a:cubicBezTo>
                    <a:pt x="0" y="549817"/>
                    <a:pt x="29097" y="403014"/>
                    <a:pt x="84502" y="261230"/>
                  </a:cubicBezTo>
                  <a:lnTo>
                    <a:pt x="177637" y="71551"/>
                  </a:lnTo>
                  <a:close/>
                </a:path>
              </a:pathLst>
            </a:custGeom>
            <a:noFill/>
            <a:ln w="19050">
              <a:gradFill>
                <a:gsLst>
                  <a:gs pos="21000">
                    <a:schemeClr val="tx1">
                      <a:lumMod val="85000"/>
                      <a:lumOff val="15000"/>
                      <a:alpha val="8000"/>
                    </a:schemeClr>
                  </a:gs>
                  <a:gs pos="81000">
                    <a:srgbClr val="688CCE">
                      <a:alpha val="16000"/>
                    </a:srgbClr>
                  </a:gs>
                </a:gsLst>
                <a:lin ang="3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958E7A1-C42F-43A8-B199-F1BB886D57B8}"/>
                </a:ext>
              </a:extLst>
            </p:cNvPr>
            <p:cNvSpPr/>
            <p:nvPr userDrawn="1"/>
          </p:nvSpPr>
          <p:spPr>
            <a:xfrm flipV="1">
              <a:off x="2818306" y="4992008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01EA5-E60E-4641-B87D-3009BE06D4CD}"/>
                </a:ext>
              </a:extLst>
            </p:cNvPr>
            <p:cNvSpPr txBox="1"/>
            <p:nvPr userDrawn="1"/>
          </p:nvSpPr>
          <p:spPr>
            <a:xfrm>
              <a:off x="2314798" y="5022649"/>
              <a:ext cx="6928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Modeling</a:t>
              </a:r>
              <a:endParaRPr lang="ko-KR" altLang="en-US" sz="8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E3B6068-1965-40DF-824A-5208285706B6}"/>
                </a:ext>
              </a:extLst>
            </p:cNvPr>
            <p:cNvSpPr/>
            <p:nvPr userDrawn="1"/>
          </p:nvSpPr>
          <p:spPr>
            <a:xfrm flipV="1">
              <a:off x="381635" y="4744225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11BB22-CA01-4FEF-BAED-0A6622DE3B76}"/>
                </a:ext>
              </a:extLst>
            </p:cNvPr>
            <p:cNvSpPr txBox="1"/>
            <p:nvPr userDrawn="1"/>
          </p:nvSpPr>
          <p:spPr>
            <a:xfrm>
              <a:off x="251188" y="4792265"/>
              <a:ext cx="93968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YYS &amp; Children</a:t>
              </a:r>
              <a:endParaRPr lang="ko-KR" altLang="en-US" sz="7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25E9F6-FF24-468B-95C9-34EA5E073A77}"/>
              </a:ext>
            </a:extLst>
          </p:cNvPr>
          <p:cNvSpPr/>
          <p:nvPr userDrawn="1"/>
        </p:nvSpPr>
        <p:spPr>
          <a:xfrm>
            <a:off x="0" y="2800350"/>
            <a:ext cx="390524" cy="1257300"/>
          </a:xfrm>
          <a:prstGeom prst="rect">
            <a:avLst/>
          </a:prstGeom>
          <a:solidFill>
            <a:srgbClr val="EA7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CBA42E-43A8-4FF8-BCD3-5FF92586559F}"/>
              </a:ext>
            </a:extLst>
          </p:cNvPr>
          <p:cNvSpPr txBox="1"/>
          <p:nvPr userDrawn="1"/>
        </p:nvSpPr>
        <p:spPr>
          <a:xfrm>
            <a:off x="336584" y="200717"/>
            <a:ext cx="1958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Business Analysis</a:t>
            </a:r>
            <a:endParaRPr lang="ko-KR" altLang="en-US" sz="16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3801E5-3CAA-4088-B831-433D6FCBF652}"/>
              </a:ext>
            </a:extLst>
          </p:cNvPr>
          <p:cNvSpPr txBox="1"/>
          <p:nvPr userDrawn="1"/>
        </p:nvSpPr>
        <p:spPr>
          <a:xfrm>
            <a:off x="-1782" y="2800350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alpha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A7D5AB-5D88-4F1A-98B3-3B08242FD00C}"/>
              </a:ext>
            </a:extLst>
          </p:cNvPr>
          <p:cNvSpPr txBox="1"/>
          <p:nvPr userDrawn="1"/>
        </p:nvSpPr>
        <p:spPr>
          <a:xfrm>
            <a:off x="215423" y="6355643"/>
            <a:ext cx="2596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  <a:alpha val="41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altLang="ko-KR" sz="1100" b="1" dirty="0" err="1">
                <a:solidFill>
                  <a:schemeClr val="bg1">
                    <a:lumMod val="65000"/>
                    <a:alpha val="41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opyright</a:t>
            </a:r>
            <a:r>
              <a:rPr lang="en-US" altLang="ko-KR" sz="1100" b="1" dirty="0">
                <a:solidFill>
                  <a:schemeClr val="bg1">
                    <a:lumMod val="65000"/>
                    <a:alpha val="41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Seojun A Kim 2020.07</a:t>
            </a:r>
            <a:endParaRPr lang="ko-KR" altLang="en-US" sz="1100" b="1" dirty="0">
              <a:solidFill>
                <a:schemeClr val="bg1">
                  <a:lumMod val="65000"/>
                  <a:alpha val="41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54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bg>
      <p:bgPr>
        <a:solidFill>
          <a:schemeClr val="accent1">
            <a:lumMod val="40000"/>
            <a:lumOff val="6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1B8915C-718B-4648-A4E1-4CDEA2A3B8C5}"/>
              </a:ext>
            </a:extLst>
          </p:cNvPr>
          <p:cNvSpPr/>
          <p:nvPr userDrawn="1"/>
        </p:nvSpPr>
        <p:spPr>
          <a:xfrm>
            <a:off x="7695072" y="-95249"/>
            <a:ext cx="4525504" cy="1904016"/>
          </a:xfrm>
          <a:custGeom>
            <a:avLst/>
            <a:gdLst>
              <a:gd name="connsiteX0" fmla="*/ 184515 w 6459721"/>
              <a:gd name="connsiteY0" fmla="*/ 0 h 2717800"/>
              <a:gd name="connsiteX1" fmla="*/ 6459721 w 6459721"/>
              <a:gd name="connsiteY1" fmla="*/ 0 h 2717800"/>
              <a:gd name="connsiteX2" fmla="*/ 6459721 w 6459721"/>
              <a:gd name="connsiteY2" fmla="*/ 2267201 h 2717800"/>
              <a:gd name="connsiteX3" fmla="*/ 6220178 w 6459721"/>
              <a:gd name="connsiteY3" fmla="*/ 2361002 h 2717800"/>
              <a:gd name="connsiteX4" fmla="*/ 3989571 w 6459721"/>
              <a:gd name="connsiteY4" fmla="*/ 2717800 h 2717800"/>
              <a:gd name="connsiteX5" fmla="*/ 0 w 6459721"/>
              <a:gd name="connsiteY5" fmla="*/ 628627 h 2717800"/>
              <a:gd name="connsiteX6" fmla="*/ 179364 w 6459721"/>
              <a:gd name="connsiteY6" fmla="*/ 7371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9721" h="2717800">
                <a:moveTo>
                  <a:pt x="184515" y="0"/>
                </a:moveTo>
                <a:lnTo>
                  <a:pt x="6459721" y="0"/>
                </a:lnTo>
                <a:lnTo>
                  <a:pt x="6459721" y="2267201"/>
                </a:lnTo>
                <a:lnTo>
                  <a:pt x="6220178" y="2361002"/>
                </a:lnTo>
                <a:cubicBezTo>
                  <a:pt x="5583438" y="2586266"/>
                  <a:pt x="4815838" y="2717800"/>
                  <a:pt x="3989571" y="2717800"/>
                </a:cubicBezTo>
                <a:cubicBezTo>
                  <a:pt x="1786192" y="2717800"/>
                  <a:pt x="0" y="1782445"/>
                  <a:pt x="0" y="628627"/>
                </a:cubicBezTo>
                <a:cubicBezTo>
                  <a:pt x="0" y="412286"/>
                  <a:pt x="62796" y="203626"/>
                  <a:pt x="179364" y="7371"/>
                </a:cubicBezTo>
                <a:close/>
              </a:path>
            </a:pathLst>
          </a:custGeom>
          <a:noFill/>
          <a:ln w="28575">
            <a:gradFill flip="none" rotWithShape="1">
              <a:gsLst>
                <a:gs pos="15000">
                  <a:srgbClr val="9DC3E6">
                    <a:alpha val="14000"/>
                  </a:srgbClr>
                </a:gs>
                <a:gs pos="90000">
                  <a:srgbClr val="7C7CE0">
                    <a:alpha val="2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E071-49A7-4667-9CB0-823B5F913E8D}"/>
              </a:ext>
            </a:extLst>
          </p:cNvPr>
          <p:cNvSpPr/>
          <p:nvPr userDrawn="1"/>
        </p:nvSpPr>
        <p:spPr>
          <a:xfrm>
            <a:off x="7576199" y="-57149"/>
            <a:ext cx="4644376" cy="1966265"/>
          </a:xfrm>
          <a:custGeom>
            <a:avLst/>
            <a:gdLst>
              <a:gd name="connsiteX0" fmla="*/ 177637 w 6629400"/>
              <a:gd name="connsiteY0" fmla="*/ 0 h 2806654"/>
              <a:gd name="connsiteX1" fmla="*/ 6629400 w 6629400"/>
              <a:gd name="connsiteY1" fmla="*/ 0 h 2806654"/>
              <a:gd name="connsiteX2" fmla="*/ 6629400 w 6629400"/>
              <a:gd name="connsiteY2" fmla="*/ 2378029 h 2806654"/>
              <a:gd name="connsiteX3" fmla="*/ 6484726 w 6629400"/>
              <a:gd name="connsiteY3" fmla="*/ 2434681 h 2806654"/>
              <a:gd name="connsiteX4" fmla="*/ 4159250 w 6629400"/>
              <a:gd name="connsiteY4" fmla="*/ 2806654 h 2806654"/>
              <a:gd name="connsiteX5" fmla="*/ 0 w 6629400"/>
              <a:gd name="connsiteY5" fmla="*/ 628627 h 2806654"/>
              <a:gd name="connsiteX6" fmla="*/ 84502 w 6629400"/>
              <a:gd name="connsiteY6" fmla="*/ 189679 h 280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9400" h="2806654">
                <a:moveTo>
                  <a:pt x="177637" y="0"/>
                </a:moveTo>
                <a:lnTo>
                  <a:pt x="6629400" y="0"/>
                </a:lnTo>
                <a:lnTo>
                  <a:pt x="6629400" y="2378029"/>
                </a:lnTo>
                <a:lnTo>
                  <a:pt x="6484726" y="2434681"/>
                </a:lnTo>
                <a:cubicBezTo>
                  <a:pt x="5820905" y="2669526"/>
                  <a:pt x="5020659" y="2806654"/>
                  <a:pt x="4159250" y="2806654"/>
                </a:cubicBezTo>
                <a:cubicBezTo>
                  <a:pt x="1862160" y="2806654"/>
                  <a:pt x="0" y="1831518"/>
                  <a:pt x="0" y="628627"/>
                </a:cubicBezTo>
                <a:cubicBezTo>
                  <a:pt x="0" y="478266"/>
                  <a:pt x="29097" y="331463"/>
                  <a:pt x="84502" y="189679"/>
                </a:cubicBezTo>
                <a:close/>
              </a:path>
            </a:pathLst>
          </a:custGeom>
          <a:noFill/>
          <a:ln w="19050">
            <a:gradFill>
              <a:gsLst>
                <a:gs pos="21000">
                  <a:schemeClr val="tx1">
                    <a:lumMod val="85000"/>
                    <a:lumOff val="15000"/>
                    <a:alpha val="0"/>
                  </a:schemeClr>
                </a:gs>
                <a:gs pos="81000">
                  <a:srgbClr val="688CCE">
                    <a:alpha val="16000"/>
                  </a:srgbClr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2A37CB2-0CCF-42B1-B8C8-CE64DEDB50FD}"/>
              </a:ext>
            </a:extLst>
          </p:cNvPr>
          <p:cNvSpPr/>
          <p:nvPr userDrawn="1"/>
        </p:nvSpPr>
        <p:spPr>
          <a:xfrm flipH="1">
            <a:off x="8796478" y="1490443"/>
            <a:ext cx="67843" cy="67843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F9E29-A175-4CE2-8975-391844821B33}"/>
              </a:ext>
            </a:extLst>
          </p:cNvPr>
          <p:cNvSpPr txBox="1"/>
          <p:nvPr userDrawn="1"/>
        </p:nvSpPr>
        <p:spPr>
          <a:xfrm>
            <a:off x="8793027" y="1269914"/>
            <a:ext cx="370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ML</a:t>
            </a:r>
            <a:endParaRPr lang="ko-KR" altLang="en-US" sz="90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9EA0DD1-8A16-42B3-831E-32CD9A7EED0A}"/>
              </a:ext>
            </a:extLst>
          </p:cNvPr>
          <p:cNvSpPr/>
          <p:nvPr userDrawn="1"/>
        </p:nvSpPr>
        <p:spPr>
          <a:xfrm flipV="1">
            <a:off x="10653352" y="1880232"/>
            <a:ext cx="57768" cy="57768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64A19D-741F-48CA-A784-F2A9774957A4}"/>
              </a:ext>
            </a:extLst>
          </p:cNvPr>
          <p:cNvSpPr txBox="1"/>
          <p:nvPr userDrawn="1"/>
        </p:nvSpPr>
        <p:spPr>
          <a:xfrm>
            <a:off x="10539814" y="1880232"/>
            <a:ext cx="293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R</a:t>
            </a:r>
            <a:endParaRPr lang="ko-KR" altLang="en-US" sz="105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4ADE351-8E52-4D1D-B61B-E2F6CDBEC199}"/>
              </a:ext>
            </a:extLst>
          </p:cNvPr>
          <p:cNvGrpSpPr/>
          <p:nvPr userDrawn="1"/>
        </p:nvGrpSpPr>
        <p:grpSpPr>
          <a:xfrm>
            <a:off x="-56161" y="4250425"/>
            <a:ext cx="4491363" cy="2607575"/>
            <a:chOff x="-65554" y="4289085"/>
            <a:chExt cx="3876674" cy="2607575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A6495EF-1F0F-4B66-B1FD-F3BB96A88570}"/>
                </a:ext>
              </a:extLst>
            </p:cNvPr>
            <p:cNvSpPr/>
            <p:nvPr userDrawn="1"/>
          </p:nvSpPr>
          <p:spPr>
            <a:xfrm rot="10800000">
              <a:off x="-65554" y="4506929"/>
              <a:ext cx="3876674" cy="2389731"/>
            </a:xfrm>
            <a:custGeom>
              <a:avLst/>
              <a:gdLst>
                <a:gd name="connsiteX0" fmla="*/ 184515 w 6459721"/>
                <a:gd name="connsiteY0" fmla="*/ 0 h 2717800"/>
                <a:gd name="connsiteX1" fmla="*/ 6459721 w 6459721"/>
                <a:gd name="connsiteY1" fmla="*/ 0 h 2717800"/>
                <a:gd name="connsiteX2" fmla="*/ 6459721 w 6459721"/>
                <a:gd name="connsiteY2" fmla="*/ 2267201 h 2717800"/>
                <a:gd name="connsiteX3" fmla="*/ 6220178 w 6459721"/>
                <a:gd name="connsiteY3" fmla="*/ 2361002 h 2717800"/>
                <a:gd name="connsiteX4" fmla="*/ 3989571 w 6459721"/>
                <a:gd name="connsiteY4" fmla="*/ 2717800 h 2717800"/>
                <a:gd name="connsiteX5" fmla="*/ 0 w 6459721"/>
                <a:gd name="connsiteY5" fmla="*/ 628627 h 2717800"/>
                <a:gd name="connsiteX6" fmla="*/ 179364 w 6459721"/>
                <a:gd name="connsiteY6" fmla="*/ 7371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9721" h="2717800">
                  <a:moveTo>
                    <a:pt x="184515" y="0"/>
                  </a:moveTo>
                  <a:lnTo>
                    <a:pt x="6459721" y="0"/>
                  </a:lnTo>
                  <a:lnTo>
                    <a:pt x="6459721" y="2267201"/>
                  </a:lnTo>
                  <a:lnTo>
                    <a:pt x="6220178" y="2361002"/>
                  </a:lnTo>
                  <a:cubicBezTo>
                    <a:pt x="5583438" y="2586266"/>
                    <a:pt x="4815838" y="2717800"/>
                    <a:pt x="3989571" y="2717800"/>
                  </a:cubicBezTo>
                  <a:cubicBezTo>
                    <a:pt x="1786192" y="2717800"/>
                    <a:pt x="0" y="1782445"/>
                    <a:pt x="0" y="628627"/>
                  </a:cubicBezTo>
                  <a:cubicBezTo>
                    <a:pt x="0" y="412286"/>
                    <a:pt x="62796" y="203626"/>
                    <a:pt x="179364" y="7371"/>
                  </a:cubicBezTo>
                  <a:close/>
                </a:path>
              </a:pathLst>
            </a:custGeom>
            <a:noFill/>
            <a:ln w="28575">
              <a:gradFill flip="none" rotWithShape="1">
                <a:gsLst>
                  <a:gs pos="15000">
                    <a:srgbClr val="9DC3E6">
                      <a:alpha val="24000"/>
                    </a:srgbClr>
                  </a:gs>
                  <a:gs pos="90000">
                    <a:srgbClr val="7C7CE0">
                      <a:alpha val="2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F7D947-B205-409D-B487-2F46BF5928B6}"/>
                </a:ext>
              </a:extLst>
            </p:cNvPr>
            <p:cNvSpPr txBox="1"/>
            <p:nvPr userDrawn="1"/>
          </p:nvSpPr>
          <p:spPr>
            <a:xfrm>
              <a:off x="1352642" y="4289085"/>
              <a:ext cx="7168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Analysis</a:t>
              </a:r>
              <a:endParaRPr lang="ko-KR" altLang="en-US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C50E067-7E88-4FBD-A8C1-7D1F6D485B6A}"/>
                </a:ext>
              </a:extLst>
            </p:cNvPr>
            <p:cNvSpPr/>
            <p:nvPr userDrawn="1"/>
          </p:nvSpPr>
          <p:spPr>
            <a:xfrm flipV="1">
              <a:off x="1586457" y="4491976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05A29AF-B7D9-428F-B40B-C4B4357AE165}"/>
              </a:ext>
            </a:extLst>
          </p:cNvPr>
          <p:cNvGrpSpPr/>
          <p:nvPr userDrawn="1"/>
        </p:nvGrpSpPr>
        <p:grpSpPr>
          <a:xfrm>
            <a:off x="-56161" y="4601397"/>
            <a:ext cx="5326319" cy="2333955"/>
            <a:chOff x="-1136232" y="4629691"/>
            <a:chExt cx="4872865" cy="2333955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952F464-F012-4F78-BB99-C87F7271EABF}"/>
                </a:ext>
              </a:extLst>
            </p:cNvPr>
            <p:cNvSpPr/>
            <p:nvPr userDrawn="1"/>
          </p:nvSpPr>
          <p:spPr>
            <a:xfrm rot="10800000">
              <a:off x="-1136232" y="4629691"/>
              <a:ext cx="4872865" cy="2333955"/>
            </a:xfrm>
            <a:custGeom>
              <a:avLst/>
              <a:gdLst>
                <a:gd name="connsiteX0" fmla="*/ 177637 w 6629400"/>
                <a:gd name="connsiteY0" fmla="*/ 0 h 2806654"/>
                <a:gd name="connsiteX1" fmla="*/ 6629400 w 6629400"/>
                <a:gd name="connsiteY1" fmla="*/ 0 h 2806654"/>
                <a:gd name="connsiteX2" fmla="*/ 6629400 w 6629400"/>
                <a:gd name="connsiteY2" fmla="*/ 2378029 h 2806654"/>
                <a:gd name="connsiteX3" fmla="*/ 6484726 w 6629400"/>
                <a:gd name="connsiteY3" fmla="*/ 2434681 h 2806654"/>
                <a:gd name="connsiteX4" fmla="*/ 4159250 w 6629400"/>
                <a:gd name="connsiteY4" fmla="*/ 2806654 h 2806654"/>
                <a:gd name="connsiteX5" fmla="*/ 0 w 6629400"/>
                <a:gd name="connsiteY5" fmla="*/ 628627 h 2806654"/>
                <a:gd name="connsiteX6" fmla="*/ 84502 w 6629400"/>
                <a:gd name="connsiteY6" fmla="*/ 189679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8597"/>
                <a:gd name="connsiteY0" fmla="*/ 0 h 2806654"/>
                <a:gd name="connsiteX1" fmla="*/ 6629400 w 8528597"/>
                <a:gd name="connsiteY1" fmla="*/ 0 h 2806654"/>
                <a:gd name="connsiteX2" fmla="*/ 8525484 w 8528597"/>
                <a:gd name="connsiteY2" fmla="*/ 1326752 h 2806654"/>
                <a:gd name="connsiteX3" fmla="*/ 6484726 w 8528597"/>
                <a:gd name="connsiteY3" fmla="*/ 2434681 h 2806654"/>
                <a:gd name="connsiteX4" fmla="*/ 4159250 w 8528597"/>
                <a:gd name="connsiteY4" fmla="*/ 2806654 h 2806654"/>
                <a:gd name="connsiteX5" fmla="*/ 0 w 8528597"/>
                <a:gd name="connsiteY5" fmla="*/ 628627 h 2806654"/>
                <a:gd name="connsiteX6" fmla="*/ 84502 w 8528597"/>
                <a:gd name="connsiteY6" fmla="*/ 189679 h 2806654"/>
                <a:gd name="connsiteX7" fmla="*/ 177637 w 8528597"/>
                <a:gd name="connsiteY7" fmla="*/ 0 h 2806654"/>
                <a:gd name="connsiteX0" fmla="*/ 177637 w 8545051"/>
                <a:gd name="connsiteY0" fmla="*/ 23492 h 2830146"/>
                <a:gd name="connsiteX1" fmla="*/ 7840151 w 8545051"/>
                <a:gd name="connsiteY1" fmla="*/ 0 h 2830146"/>
                <a:gd name="connsiteX2" fmla="*/ 8525484 w 8545051"/>
                <a:gd name="connsiteY2" fmla="*/ 1350244 h 2830146"/>
                <a:gd name="connsiteX3" fmla="*/ 6484726 w 8545051"/>
                <a:gd name="connsiteY3" fmla="*/ 2458173 h 2830146"/>
                <a:gd name="connsiteX4" fmla="*/ 4159250 w 8545051"/>
                <a:gd name="connsiteY4" fmla="*/ 2830146 h 2830146"/>
                <a:gd name="connsiteX5" fmla="*/ 0 w 8545051"/>
                <a:gd name="connsiteY5" fmla="*/ 652119 h 2830146"/>
                <a:gd name="connsiteX6" fmla="*/ 84502 w 8545051"/>
                <a:gd name="connsiteY6" fmla="*/ 213171 h 2830146"/>
                <a:gd name="connsiteX7" fmla="*/ 177637 w 8545051"/>
                <a:gd name="connsiteY7" fmla="*/ 23492 h 2830146"/>
                <a:gd name="connsiteX0" fmla="*/ 177637 w 8549976"/>
                <a:gd name="connsiteY0" fmla="*/ 63281 h 2869935"/>
                <a:gd name="connsiteX1" fmla="*/ 7840151 w 8549976"/>
                <a:gd name="connsiteY1" fmla="*/ 39789 h 2869935"/>
                <a:gd name="connsiteX2" fmla="*/ 8525484 w 8549976"/>
                <a:gd name="connsiteY2" fmla="*/ 1390033 h 2869935"/>
                <a:gd name="connsiteX3" fmla="*/ 6484726 w 8549976"/>
                <a:gd name="connsiteY3" fmla="*/ 2497962 h 2869935"/>
                <a:gd name="connsiteX4" fmla="*/ 4159250 w 8549976"/>
                <a:gd name="connsiteY4" fmla="*/ 2869935 h 2869935"/>
                <a:gd name="connsiteX5" fmla="*/ 0 w 8549976"/>
                <a:gd name="connsiteY5" fmla="*/ 691908 h 2869935"/>
                <a:gd name="connsiteX6" fmla="*/ 84502 w 8549976"/>
                <a:gd name="connsiteY6" fmla="*/ 252960 h 2869935"/>
                <a:gd name="connsiteX7" fmla="*/ 177637 w 8549976"/>
                <a:gd name="connsiteY7" fmla="*/ 63281 h 2869935"/>
                <a:gd name="connsiteX0" fmla="*/ 177637 w 8516285"/>
                <a:gd name="connsiteY0" fmla="*/ 71551 h 2878205"/>
                <a:gd name="connsiteX1" fmla="*/ 7840151 w 8516285"/>
                <a:gd name="connsiteY1" fmla="*/ 48059 h 2878205"/>
                <a:gd name="connsiteX2" fmla="*/ 8487409 w 8516285"/>
                <a:gd name="connsiteY2" fmla="*/ 1345446 h 2878205"/>
                <a:gd name="connsiteX3" fmla="*/ 6484726 w 8516285"/>
                <a:gd name="connsiteY3" fmla="*/ 2506232 h 2878205"/>
                <a:gd name="connsiteX4" fmla="*/ 4159250 w 8516285"/>
                <a:gd name="connsiteY4" fmla="*/ 2878205 h 2878205"/>
                <a:gd name="connsiteX5" fmla="*/ 0 w 8516285"/>
                <a:gd name="connsiteY5" fmla="*/ 700178 h 2878205"/>
                <a:gd name="connsiteX6" fmla="*/ 84502 w 8516285"/>
                <a:gd name="connsiteY6" fmla="*/ 261230 h 2878205"/>
                <a:gd name="connsiteX7" fmla="*/ 177637 w 8516285"/>
                <a:gd name="connsiteY7" fmla="*/ 71551 h 287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6285" h="2878205">
                  <a:moveTo>
                    <a:pt x="177637" y="71551"/>
                  </a:moveTo>
                  <a:lnTo>
                    <a:pt x="7840151" y="48059"/>
                  </a:lnTo>
                  <a:cubicBezTo>
                    <a:pt x="8533098" y="-32393"/>
                    <a:pt x="8563559" y="-195066"/>
                    <a:pt x="8487409" y="1345446"/>
                  </a:cubicBezTo>
                  <a:cubicBezTo>
                    <a:pt x="7472105" y="2139574"/>
                    <a:pt x="6532951" y="2487348"/>
                    <a:pt x="6484726" y="2506232"/>
                  </a:cubicBezTo>
                  <a:cubicBezTo>
                    <a:pt x="5820905" y="2741077"/>
                    <a:pt x="5020659" y="2878205"/>
                    <a:pt x="4159250" y="2878205"/>
                  </a:cubicBezTo>
                  <a:cubicBezTo>
                    <a:pt x="1862160" y="2878205"/>
                    <a:pt x="0" y="1903069"/>
                    <a:pt x="0" y="700178"/>
                  </a:cubicBezTo>
                  <a:cubicBezTo>
                    <a:pt x="0" y="549817"/>
                    <a:pt x="29097" y="403014"/>
                    <a:pt x="84502" y="261230"/>
                  </a:cubicBezTo>
                  <a:lnTo>
                    <a:pt x="177637" y="71551"/>
                  </a:lnTo>
                  <a:close/>
                </a:path>
              </a:pathLst>
            </a:custGeom>
            <a:noFill/>
            <a:ln w="19050">
              <a:gradFill>
                <a:gsLst>
                  <a:gs pos="21000">
                    <a:schemeClr val="tx1">
                      <a:lumMod val="85000"/>
                      <a:lumOff val="15000"/>
                      <a:alpha val="8000"/>
                    </a:schemeClr>
                  </a:gs>
                  <a:gs pos="81000">
                    <a:srgbClr val="688CCE">
                      <a:alpha val="16000"/>
                    </a:srgbClr>
                  </a:gs>
                </a:gsLst>
                <a:lin ang="3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958E7A1-C42F-43A8-B199-F1BB886D57B8}"/>
                </a:ext>
              </a:extLst>
            </p:cNvPr>
            <p:cNvSpPr/>
            <p:nvPr userDrawn="1"/>
          </p:nvSpPr>
          <p:spPr>
            <a:xfrm flipV="1">
              <a:off x="2818306" y="4992008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01EA5-E60E-4641-B87D-3009BE06D4CD}"/>
                </a:ext>
              </a:extLst>
            </p:cNvPr>
            <p:cNvSpPr txBox="1"/>
            <p:nvPr userDrawn="1"/>
          </p:nvSpPr>
          <p:spPr>
            <a:xfrm>
              <a:off x="2314798" y="5022649"/>
              <a:ext cx="6928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Modeling</a:t>
              </a:r>
              <a:endParaRPr lang="ko-KR" altLang="en-US" sz="8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E3B6068-1965-40DF-824A-5208285706B6}"/>
                </a:ext>
              </a:extLst>
            </p:cNvPr>
            <p:cNvSpPr/>
            <p:nvPr userDrawn="1"/>
          </p:nvSpPr>
          <p:spPr>
            <a:xfrm flipV="1">
              <a:off x="381635" y="4744225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11BB22-CA01-4FEF-BAED-0A6622DE3B76}"/>
                </a:ext>
              </a:extLst>
            </p:cNvPr>
            <p:cNvSpPr txBox="1"/>
            <p:nvPr userDrawn="1"/>
          </p:nvSpPr>
          <p:spPr>
            <a:xfrm>
              <a:off x="251188" y="4792265"/>
              <a:ext cx="93968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YYS &amp; Children</a:t>
              </a:r>
              <a:endParaRPr lang="ko-KR" altLang="en-US" sz="7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25E9F6-FF24-468B-95C9-34EA5E073A77}"/>
              </a:ext>
            </a:extLst>
          </p:cNvPr>
          <p:cNvSpPr/>
          <p:nvPr userDrawn="1"/>
        </p:nvSpPr>
        <p:spPr>
          <a:xfrm>
            <a:off x="0" y="3420297"/>
            <a:ext cx="390524" cy="1257300"/>
          </a:xfrm>
          <a:prstGeom prst="rect">
            <a:avLst/>
          </a:prstGeom>
          <a:solidFill>
            <a:srgbClr val="DE3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3B415E3-078D-4DEC-9302-A34377194620}"/>
              </a:ext>
            </a:extLst>
          </p:cNvPr>
          <p:cNvGrpSpPr/>
          <p:nvPr userDrawn="1"/>
        </p:nvGrpSpPr>
        <p:grpSpPr>
          <a:xfrm>
            <a:off x="1281953" y="0"/>
            <a:ext cx="495263" cy="6906778"/>
            <a:chOff x="1554580" y="-48778"/>
            <a:chExt cx="495263" cy="6906778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EDA9BA8-F56D-42C6-BB9D-7FCB2B9DC9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54580" y="-48778"/>
              <a:ext cx="495263" cy="1318692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FD1042C-CFBB-406C-B1A7-2BA3B2C280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49843" y="1269914"/>
              <a:ext cx="0" cy="5588086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5224D41-D708-41E2-A532-8F2FC1A60214}"/>
              </a:ext>
            </a:extLst>
          </p:cNvPr>
          <p:cNvSpPr txBox="1"/>
          <p:nvPr userDrawn="1"/>
        </p:nvSpPr>
        <p:spPr>
          <a:xfrm>
            <a:off x="0" y="804713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Summary</a:t>
            </a:r>
            <a:endParaRPr lang="ko-KR" altLang="en-US" sz="1600" b="1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EDA009-EC2C-4FCB-A7D9-5353C75B3CE8}"/>
              </a:ext>
            </a:extLst>
          </p:cNvPr>
          <p:cNvSpPr txBox="1"/>
          <p:nvPr userDrawn="1"/>
        </p:nvSpPr>
        <p:spPr>
          <a:xfrm>
            <a:off x="-1782" y="3433483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alpha val="6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요약정리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5F8B3-DBA6-4264-BAA0-91E7F5A9EB67}"/>
              </a:ext>
            </a:extLst>
          </p:cNvPr>
          <p:cNvSpPr txBox="1"/>
          <p:nvPr userDrawn="1"/>
        </p:nvSpPr>
        <p:spPr>
          <a:xfrm>
            <a:off x="215423" y="6355643"/>
            <a:ext cx="2596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  <a:alpha val="41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altLang="ko-KR" sz="1100" b="1" dirty="0" err="1">
                <a:solidFill>
                  <a:schemeClr val="bg1">
                    <a:lumMod val="65000"/>
                    <a:alpha val="41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opyright</a:t>
            </a:r>
            <a:r>
              <a:rPr lang="en-US" altLang="ko-KR" sz="1100" b="1" dirty="0">
                <a:solidFill>
                  <a:schemeClr val="bg1">
                    <a:lumMod val="65000"/>
                    <a:alpha val="41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Seojun A Kim 2020.07</a:t>
            </a:r>
            <a:endParaRPr lang="ko-KR" altLang="en-US" sz="1100" b="1" dirty="0">
              <a:solidFill>
                <a:schemeClr val="bg1">
                  <a:lumMod val="65000"/>
                  <a:alpha val="41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44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bg>
      <p:bgPr>
        <a:solidFill>
          <a:schemeClr val="accent1">
            <a:lumMod val="40000"/>
            <a:lumOff val="6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1B8915C-718B-4648-A4E1-4CDEA2A3B8C5}"/>
              </a:ext>
            </a:extLst>
          </p:cNvPr>
          <p:cNvSpPr/>
          <p:nvPr userDrawn="1"/>
        </p:nvSpPr>
        <p:spPr>
          <a:xfrm>
            <a:off x="7695072" y="-95249"/>
            <a:ext cx="4525504" cy="1904016"/>
          </a:xfrm>
          <a:custGeom>
            <a:avLst/>
            <a:gdLst>
              <a:gd name="connsiteX0" fmla="*/ 184515 w 6459721"/>
              <a:gd name="connsiteY0" fmla="*/ 0 h 2717800"/>
              <a:gd name="connsiteX1" fmla="*/ 6459721 w 6459721"/>
              <a:gd name="connsiteY1" fmla="*/ 0 h 2717800"/>
              <a:gd name="connsiteX2" fmla="*/ 6459721 w 6459721"/>
              <a:gd name="connsiteY2" fmla="*/ 2267201 h 2717800"/>
              <a:gd name="connsiteX3" fmla="*/ 6220178 w 6459721"/>
              <a:gd name="connsiteY3" fmla="*/ 2361002 h 2717800"/>
              <a:gd name="connsiteX4" fmla="*/ 3989571 w 6459721"/>
              <a:gd name="connsiteY4" fmla="*/ 2717800 h 2717800"/>
              <a:gd name="connsiteX5" fmla="*/ 0 w 6459721"/>
              <a:gd name="connsiteY5" fmla="*/ 628627 h 2717800"/>
              <a:gd name="connsiteX6" fmla="*/ 179364 w 6459721"/>
              <a:gd name="connsiteY6" fmla="*/ 7371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9721" h="2717800">
                <a:moveTo>
                  <a:pt x="184515" y="0"/>
                </a:moveTo>
                <a:lnTo>
                  <a:pt x="6459721" y="0"/>
                </a:lnTo>
                <a:lnTo>
                  <a:pt x="6459721" y="2267201"/>
                </a:lnTo>
                <a:lnTo>
                  <a:pt x="6220178" y="2361002"/>
                </a:lnTo>
                <a:cubicBezTo>
                  <a:pt x="5583438" y="2586266"/>
                  <a:pt x="4815838" y="2717800"/>
                  <a:pt x="3989571" y="2717800"/>
                </a:cubicBezTo>
                <a:cubicBezTo>
                  <a:pt x="1786192" y="2717800"/>
                  <a:pt x="0" y="1782445"/>
                  <a:pt x="0" y="628627"/>
                </a:cubicBezTo>
                <a:cubicBezTo>
                  <a:pt x="0" y="412286"/>
                  <a:pt x="62796" y="203626"/>
                  <a:pt x="179364" y="7371"/>
                </a:cubicBezTo>
                <a:close/>
              </a:path>
            </a:pathLst>
          </a:custGeom>
          <a:noFill/>
          <a:ln w="28575">
            <a:gradFill flip="none" rotWithShape="1">
              <a:gsLst>
                <a:gs pos="15000">
                  <a:srgbClr val="9DC3E6">
                    <a:alpha val="14000"/>
                  </a:srgbClr>
                </a:gs>
                <a:gs pos="90000">
                  <a:srgbClr val="7C7CE0">
                    <a:alpha val="2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E071-49A7-4667-9CB0-823B5F913E8D}"/>
              </a:ext>
            </a:extLst>
          </p:cNvPr>
          <p:cNvSpPr/>
          <p:nvPr userDrawn="1"/>
        </p:nvSpPr>
        <p:spPr>
          <a:xfrm>
            <a:off x="7576199" y="-57149"/>
            <a:ext cx="4644376" cy="1966265"/>
          </a:xfrm>
          <a:custGeom>
            <a:avLst/>
            <a:gdLst>
              <a:gd name="connsiteX0" fmla="*/ 177637 w 6629400"/>
              <a:gd name="connsiteY0" fmla="*/ 0 h 2806654"/>
              <a:gd name="connsiteX1" fmla="*/ 6629400 w 6629400"/>
              <a:gd name="connsiteY1" fmla="*/ 0 h 2806654"/>
              <a:gd name="connsiteX2" fmla="*/ 6629400 w 6629400"/>
              <a:gd name="connsiteY2" fmla="*/ 2378029 h 2806654"/>
              <a:gd name="connsiteX3" fmla="*/ 6484726 w 6629400"/>
              <a:gd name="connsiteY3" fmla="*/ 2434681 h 2806654"/>
              <a:gd name="connsiteX4" fmla="*/ 4159250 w 6629400"/>
              <a:gd name="connsiteY4" fmla="*/ 2806654 h 2806654"/>
              <a:gd name="connsiteX5" fmla="*/ 0 w 6629400"/>
              <a:gd name="connsiteY5" fmla="*/ 628627 h 2806654"/>
              <a:gd name="connsiteX6" fmla="*/ 84502 w 6629400"/>
              <a:gd name="connsiteY6" fmla="*/ 189679 h 280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9400" h="2806654">
                <a:moveTo>
                  <a:pt x="177637" y="0"/>
                </a:moveTo>
                <a:lnTo>
                  <a:pt x="6629400" y="0"/>
                </a:lnTo>
                <a:lnTo>
                  <a:pt x="6629400" y="2378029"/>
                </a:lnTo>
                <a:lnTo>
                  <a:pt x="6484726" y="2434681"/>
                </a:lnTo>
                <a:cubicBezTo>
                  <a:pt x="5820905" y="2669526"/>
                  <a:pt x="5020659" y="2806654"/>
                  <a:pt x="4159250" y="2806654"/>
                </a:cubicBezTo>
                <a:cubicBezTo>
                  <a:pt x="1862160" y="2806654"/>
                  <a:pt x="0" y="1831518"/>
                  <a:pt x="0" y="628627"/>
                </a:cubicBezTo>
                <a:cubicBezTo>
                  <a:pt x="0" y="478266"/>
                  <a:pt x="29097" y="331463"/>
                  <a:pt x="84502" y="189679"/>
                </a:cubicBezTo>
                <a:close/>
              </a:path>
            </a:pathLst>
          </a:custGeom>
          <a:noFill/>
          <a:ln w="19050">
            <a:gradFill>
              <a:gsLst>
                <a:gs pos="21000">
                  <a:schemeClr val="tx1">
                    <a:lumMod val="85000"/>
                    <a:lumOff val="15000"/>
                    <a:alpha val="0"/>
                  </a:schemeClr>
                </a:gs>
                <a:gs pos="81000">
                  <a:srgbClr val="688CCE">
                    <a:alpha val="16000"/>
                  </a:srgbClr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2A37CB2-0CCF-42B1-B8C8-CE64DEDB50FD}"/>
              </a:ext>
            </a:extLst>
          </p:cNvPr>
          <p:cNvSpPr/>
          <p:nvPr userDrawn="1"/>
        </p:nvSpPr>
        <p:spPr>
          <a:xfrm flipH="1">
            <a:off x="8796478" y="1490443"/>
            <a:ext cx="67843" cy="67843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F9E29-A175-4CE2-8975-391844821B33}"/>
              </a:ext>
            </a:extLst>
          </p:cNvPr>
          <p:cNvSpPr txBox="1"/>
          <p:nvPr userDrawn="1"/>
        </p:nvSpPr>
        <p:spPr>
          <a:xfrm>
            <a:off x="8793027" y="1269914"/>
            <a:ext cx="370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ML</a:t>
            </a:r>
            <a:endParaRPr lang="ko-KR" altLang="en-US" sz="90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9EA0DD1-8A16-42B3-831E-32CD9A7EED0A}"/>
              </a:ext>
            </a:extLst>
          </p:cNvPr>
          <p:cNvSpPr/>
          <p:nvPr userDrawn="1"/>
        </p:nvSpPr>
        <p:spPr>
          <a:xfrm flipV="1">
            <a:off x="10653352" y="1880232"/>
            <a:ext cx="57768" cy="57768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64A19D-741F-48CA-A784-F2A9774957A4}"/>
              </a:ext>
            </a:extLst>
          </p:cNvPr>
          <p:cNvSpPr txBox="1"/>
          <p:nvPr userDrawn="1"/>
        </p:nvSpPr>
        <p:spPr>
          <a:xfrm>
            <a:off x="10539814" y="1880232"/>
            <a:ext cx="293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R</a:t>
            </a:r>
            <a:endParaRPr lang="ko-KR" altLang="en-US" sz="105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4ADE351-8E52-4D1D-B61B-E2F6CDBEC199}"/>
              </a:ext>
            </a:extLst>
          </p:cNvPr>
          <p:cNvGrpSpPr/>
          <p:nvPr userDrawn="1"/>
        </p:nvGrpSpPr>
        <p:grpSpPr>
          <a:xfrm>
            <a:off x="-56161" y="4250425"/>
            <a:ext cx="4491363" cy="2607575"/>
            <a:chOff x="-65554" y="4289085"/>
            <a:chExt cx="3876674" cy="2607575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A6495EF-1F0F-4B66-B1FD-F3BB96A88570}"/>
                </a:ext>
              </a:extLst>
            </p:cNvPr>
            <p:cNvSpPr/>
            <p:nvPr userDrawn="1"/>
          </p:nvSpPr>
          <p:spPr>
            <a:xfrm rot="10800000">
              <a:off x="-65554" y="4506929"/>
              <a:ext cx="3876674" cy="2389731"/>
            </a:xfrm>
            <a:custGeom>
              <a:avLst/>
              <a:gdLst>
                <a:gd name="connsiteX0" fmla="*/ 184515 w 6459721"/>
                <a:gd name="connsiteY0" fmla="*/ 0 h 2717800"/>
                <a:gd name="connsiteX1" fmla="*/ 6459721 w 6459721"/>
                <a:gd name="connsiteY1" fmla="*/ 0 h 2717800"/>
                <a:gd name="connsiteX2" fmla="*/ 6459721 w 6459721"/>
                <a:gd name="connsiteY2" fmla="*/ 2267201 h 2717800"/>
                <a:gd name="connsiteX3" fmla="*/ 6220178 w 6459721"/>
                <a:gd name="connsiteY3" fmla="*/ 2361002 h 2717800"/>
                <a:gd name="connsiteX4" fmla="*/ 3989571 w 6459721"/>
                <a:gd name="connsiteY4" fmla="*/ 2717800 h 2717800"/>
                <a:gd name="connsiteX5" fmla="*/ 0 w 6459721"/>
                <a:gd name="connsiteY5" fmla="*/ 628627 h 2717800"/>
                <a:gd name="connsiteX6" fmla="*/ 179364 w 6459721"/>
                <a:gd name="connsiteY6" fmla="*/ 7371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9721" h="2717800">
                  <a:moveTo>
                    <a:pt x="184515" y="0"/>
                  </a:moveTo>
                  <a:lnTo>
                    <a:pt x="6459721" y="0"/>
                  </a:lnTo>
                  <a:lnTo>
                    <a:pt x="6459721" y="2267201"/>
                  </a:lnTo>
                  <a:lnTo>
                    <a:pt x="6220178" y="2361002"/>
                  </a:lnTo>
                  <a:cubicBezTo>
                    <a:pt x="5583438" y="2586266"/>
                    <a:pt x="4815838" y="2717800"/>
                    <a:pt x="3989571" y="2717800"/>
                  </a:cubicBezTo>
                  <a:cubicBezTo>
                    <a:pt x="1786192" y="2717800"/>
                    <a:pt x="0" y="1782445"/>
                    <a:pt x="0" y="628627"/>
                  </a:cubicBezTo>
                  <a:cubicBezTo>
                    <a:pt x="0" y="412286"/>
                    <a:pt x="62796" y="203626"/>
                    <a:pt x="179364" y="7371"/>
                  </a:cubicBezTo>
                  <a:close/>
                </a:path>
              </a:pathLst>
            </a:custGeom>
            <a:noFill/>
            <a:ln w="28575">
              <a:gradFill flip="none" rotWithShape="1">
                <a:gsLst>
                  <a:gs pos="15000">
                    <a:srgbClr val="9DC3E6">
                      <a:alpha val="24000"/>
                    </a:srgbClr>
                  </a:gs>
                  <a:gs pos="90000">
                    <a:srgbClr val="7C7CE0">
                      <a:alpha val="2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F7D947-B205-409D-B487-2F46BF5928B6}"/>
                </a:ext>
              </a:extLst>
            </p:cNvPr>
            <p:cNvSpPr txBox="1"/>
            <p:nvPr userDrawn="1"/>
          </p:nvSpPr>
          <p:spPr>
            <a:xfrm>
              <a:off x="1352642" y="4289085"/>
              <a:ext cx="7168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Analysis</a:t>
              </a:r>
              <a:endParaRPr lang="ko-KR" altLang="en-US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C50E067-7E88-4FBD-A8C1-7D1F6D485B6A}"/>
                </a:ext>
              </a:extLst>
            </p:cNvPr>
            <p:cNvSpPr/>
            <p:nvPr userDrawn="1"/>
          </p:nvSpPr>
          <p:spPr>
            <a:xfrm flipV="1">
              <a:off x="1586457" y="4491976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05A29AF-B7D9-428F-B40B-C4B4357AE165}"/>
              </a:ext>
            </a:extLst>
          </p:cNvPr>
          <p:cNvGrpSpPr/>
          <p:nvPr userDrawn="1"/>
        </p:nvGrpSpPr>
        <p:grpSpPr>
          <a:xfrm>
            <a:off x="-56161" y="4601397"/>
            <a:ext cx="5326319" cy="2333955"/>
            <a:chOff x="-1136232" y="4629691"/>
            <a:chExt cx="4872865" cy="2333955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952F464-F012-4F78-BB99-C87F7271EABF}"/>
                </a:ext>
              </a:extLst>
            </p:cNvPr>
            <p:cNvSpPr/>
            <p:nvPr userDrawn="1"/>
          </p:nvSpPr>
          <p:spPr>
            <a:xfrm rot="10800000">
              <a:off x="-1136232" y="4629691"/>
              <a:ext cx="4872865" cy="2333955"/>
            </a:xfrm>
            <a:custGeom>
              <a:avLst/>
              <a:gdLst>
                <a:gd name="connsiteX0" fmla="*/ 177637 w 6629400"/>
                <a:gd name="connsiteY0" fmla="*/ 0 h 2806654"/>
                <a:gd name="connsiteX1" fmla="*/ 6629400 w 6629400"/>
                <a:gd name="connsiteY1" fmla="*/ 0 h 2806654"/>
                <a:gd name="connsiteX2" fmla="*/ 6629400 w 6629400"/>
                <a:gd name="connsiteY2" fmla="*/ 2378029 h 2806654"/>
                <a:gd name="connsiteX3" fmla="*/ 6484726 w 6629400"/>
                <a:gd name="connsiteY3" fmla="*/ 2434681 h 2806654"/>
                <a:gd name="connsiteX4" fmla="*/ 4159250 w 6629400"/>
                <a:gd name="connsiteY4" fmla="*/ 2806654 h 2806654"/>
                <a:gd name="connsiteX5" fmla="*/ 0 w 6629400"/>
                <a:gd name="connsiteY5" fmla="*/ 628627 h 2806654"/>
                <a:gd name="connsiteX6" fmla="*/ 84502 w 6629400"/>
                <a:gd name="connsiteY6" fmla="*/ 189679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8597"/>
                <a:gd name="connsiteY0" fmla="*/ 0 h 2806654"/>
                <a:gd name="connsiteX1" fmla="*/ 6629400 w 8528597"/>
                <a:gd name="connsiteY1" fmla="*/ 0 h 2806654"/>
                <a:gd name="connsiteX2" fmla="*/ 8525484 w 8528597"/>
                <a:gd name="connsiteY2" fmla="*/ 1326752 h 2806654"/>
                <a:gd name="connsiteX3" fmla="*/ 6484726 w 8528597"/>
                <a:gd name="connsiteY3" fmla="*/ 2434681 h 2806654"/>
                <a:gd name="connsiteX4" fmla="*/ 4159250 w 8528597"/>
                <a:gd name="connsiteY4" fmla="*/ 2806654 h 2806654"/>
                <a:gd name="connsiteX5" fmla="*/ 0 w 8528597"/>
                <a:gd name="connsiteY5" fmla="*/ 628627 h 2806654"/>
                <a:gd name="connsiteX6" fmla="*/ 84502 w 8528597"/>
                <a:gd name="connsiteY6" fmla="*/ 189679 h 2806654"/>
                <a:gd name="connsiteX7" fmla="*/ 177637 w 8528597"/>
                <a:gd name="connsiteY7" fmla="*/ 0 h 2806654"/>
                <a:gd name="connsiteX0" fmla="*/ 177637 w 8545051"/>
                <a:gd name="connsiteY0" fmla="*/ 23492 h 2830146"/>
                <a:gd name="connsiteX1" fmla="*/ 7840151 w 8545051"/>
                <a:gd name="connsiteY1" fmla="*/ 0 h 2830146"/>
                <a:gd name="connsiteX2" fmla="*/ 8525484 w 8545051"/>
                <a:gd name="connsiteY2" fmla="*/ 1350244 h 2830146"/>
                <a:gd name="connsiteX3" fmla="*/ 6484726 w 8545051"/>
                <a:gd name="connsiteY3" fmla="*/ 2458173 h 2830146"/>
                <a:gd name="connsiteX4" fmla="*/ 4159250 w 8545051"/>
                <a:gd name="connsiteY4" fmla="*/ 2830146 h 2830146"/>
                <a:gd name="connsiteX5" fmla="*/ 0 w 8545051"/>
                <a:gd name="connsiteY5" fmla="*/ 652119 h 2830146"/>
                <a:gd name="connsiteX6" fmla="*/ 84502 w 8545051"/>
                <a:gd name="connsiteY6" fmla="*/ 213171 h 2830146"/>
                <a:gd name="connsiteX7" fmla="*/ 177637 w 8545051"/>
                <a:gd name="connsiteY7" fmla="*/ 23492 h 2830146"/>
                <a:gd name="connsiteX0" fmla="*/ 177637 w 8549976"/>
                <a:gd name="connsiteY0" fmla="*/ 63281 h 2869935"/>
                <a:gd name="connsiteX1" fmla="*/ 7840151 w 8549976"/>
                <a:gd name="connsiteY1" fmla="*/ 39789 h 2869935"/>
                <a:gd name="connsiteX2" fmla="*/ 8525484 w 8549976"/>
                <a:gd name="connsiteY2" fmla="*/ 1390033 h 2869935"/>
                <a:gd name="connsiteX3" fmla="*/ 6484726 w 8549976"/>
                <a:gd name="connsiteY3" fmla="*/ 2497962 h 2869935"/>
                <a:gd name="connsiteX4" fmla="*/ 4159250 w 8549976"/>
                <a:gd name="connsiteY4" fmla="*/ 2869935 h 2869935"/>
                <a:gd name="connsiteX5" fmla="*/ 0 w 8549976"/>
                <a:gd name="connsiteY5" fmla="*/ 691908 h 2869935"/>
                <a:gd name="connsiteX6" fmla="*/ 84502 w 8549976"/>
                <a:gd name="connsiteY6" fmla="*/ 252960 h 2869935"/>
                <a:gd name="connsiteX7" fmla="*/ 177637 w 8549976"/>
                <a:gd name="connsiteY7" fmla="*/ 63281 h 2869935"/>
                <a:gd name="connsiteX0" fmla="*/ 177637 w 8516285"/>
                <a:gd name="connsiteY0" fmla="*/ 71551 h 2878205"/>
                <a:gd name="connsiteX1" fmla="*/ 7840151 w 8516285"/>
                <a:gd name="connsiteY1" fmla="*/ 48059 h 2878205"/>
                <a:gd name="connsiteX2" fmla="*/ 8487409 w 8516285"/>
                <a:gd name="connsiteY2" fmla="*/ 1345446 h 2878205"/>
                <a:gd name="connsiteX3" fmla="*/ 6484726 w 8516285"/>
                <a:gd name="connsiteY3" fmla="*/ 2506232 h 2878205"/>
                <a:gd name="connsiteX4" fmla="*/ 4159250 w 8516285"/>
                <a:gd name="connsiteY4" fmla="*/ 2878205 h 2878205"/>
                <a:gd name="connsiteX5" fmla="*/ 0 w 8516285"/>
                <a:gd name="connsiteY5" fmla="*/ 700178 h 2878205"/>
                <a:gd name="connsiteX6" fmla="*/ 84502 w 8516285"/>
                <a:gd name="connsiteY6" fmla="*/ 261230 h 2878205"/>
                <a:gd name="connsiteX7" fmla="*/ 177637 w 8516285"/>
                <a:gd name="connsiteY7" fmla="*/ 71551 h 287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6285" h="2878205">
                  <a:moveTo>
                    <a:pt x="177637" y="71551"/>
                  </a:moveTo>
                  <a:lnTo>
                    <a:pt x="7840151" y="48059"/>
                  </a:lnTo>
                  <a:cubicBezTo>
                    <a:pt x="8533098" y="-32393"/>
                    <a:pt x="8563559" y="-195066"/>
                    <a:pt x="8487409" y="1345446"/>
                  </a:cubicBezTo>
                  <a:cubicBezTo>
                    <a:pt x="7472105" y="2139574"/>
                    <a:pt x="6532951" y="2487348"/>
                    <a:pt x="6484726" y="2506232"/>
                  </a:cubicBezTo>
                  <a:cubicBezTo>
                    <a:pt x="5820905" y="2741077"/>
                    <a:pt x="5020659" y="2878205"/>
                    <a:pt x="4159250" y="2878205"/>
                  </a:cubicBezTo>
                  <a:cubicBezTo>
                    <a:pt x="1862160" y="2878205"/>
                    <a:pt x="0" y="1903069"/>
                    <a:pt x="0" y="700178"/>
                  </a:cubicBezTo>
                  <a:cubicBezTo>
                    <a:pt x="0" y="549817"/>
                    <a:pt x="29097" y="403014"/>
                    <a:pt x="84502" y="261230"/>
                  </a:cubicBezTo>
                  <a:lnTo>
                    <a:pt x="177637" y="71551"/>
                  </a:lnTo>
                  <a:close/>
                </a:path>
              </a:pathLst>
            </a:custGeom>
            <a:noFill/>
            <a:ln w="19050">
              <a:gradFill>
                <a:gsLst>
                  <a:gs pos="21000">
                    <a:schemeClr val="tx1">
                      <a:lumMod val="85000"/>
                      <a:lumOff val="15000"/>
                      <a:alpha val="8000"/>
                    </a:schemeClr>
                  </a:gs>
                  <a:gs pos="81000">
                    <a:srgbClr val="688CCE">
                      <a:alpha val="16000"/>
                    </a:srgbClr>
                  </a:gs>
                </a:gsLst>
                <a:lin ang="3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958E7A1-C42F-43A8-B199-F1BB886D57B8}"/>
                </a:ext>
              </a:extLst>
            </p:cNvPr>
            <p:cNvSpPr/>
            <p:nvPr userDrawn="1"/>
          </p:nvSpPr>
          <p:spPr>
            <a:xfrm flipV="1">
              <a:off x="2818306" y="4992008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01EA5-E60E-4641-B87D-3009BE06D4CD}"/>
                </a:ext>
              </a:extLst>
            </p:cNvPr>
            <p:cNvSpPr txBox="1"/>
            <p:nvPr userDrawn="1"/>
          </p:nvSpPr>
          <p:spPr>
            <a:xfrm>
              <a:off x="2314798" y="5022649"/>
              <a:ext cx="6928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Modeling</a:t>
              </a:r>
              <a:endParaRPr lang="ko-KR" altLang="en-US" sz="8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E3B6068-1965-40DF-824A-5208285706B6}"/>
                </a:ext>
              </a:extLst>
            </p:cNvPr>
            <p:cNvSpPr/>
            <p:nvPr userDrawn="1"/>
          </p:nvSpPr>
          <p:spPr>
            <a:xfrm flipV="1">
              <a:off x="381635" y="4744225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11BB22-CA01-4FEF-BAED-0A6622DE3B76}"/>
                </a:ext>
              </a:extLst>
            </p:cNvPr>
            <p:cNvSpPr txBox="1"/>
            <p:nvPr userDrawn="1"/>
          </p:nvSpPr>
          <p:spPr>
            <a:xfrm>
              <a:off x="251188" y="4792265"/>
              <a:ext cx="93968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YYS &amp; Children</a:t>
              </a:r>
              <a:endParaRPr lang="ko-KR" altLang="en-US" sz="7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25E9F6-FF24-468B-95C9-34EA5E073A77}"/>
              </a:ext>
            </a:extLst>
          </p:cNvPr>
          <p:cNvSpPr/>
          <p:nvPr userDrawn="1"/>
        </p:nvSpPr>
        <p:spPr>
          <a:xfrm>
            <a:off x="0" y="3420297"/>
            <a:ext cx="390524" cy="1257300"/>
          </a:xfrm>
          <a:prstGeom prst="rect">
            <a:avLst/>
          </a:prstGeom>
          <a:solidFill>
            <a:srgbClr val="DE3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A74C71-8394-4729-B2F4-B30EBE30141C}"/>
              </a:ext>
            </a:extLst>
          </p:cNvPr>
          <p:cNvSpPr txBox="1"/>
          <p:nvPr userDrawn="1"/>
        </p:nvSpPr>
        <p:spPr>
          <a:xfrm>
            <a:off x="-1782" y="3433483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alpha val="6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요약정리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4E63AB-6A76-4FF5-B152-3F849C3395B6}"/>
              </a:ext>
            </a:extLst>
          </p:cNvPr>
          <p:cNvSpPr txBox="1"/>
          <p:nvPr userDrawn="1"/>
        </p:nvSpPr>
        <p:spPr>
          <a:xfrm>
            <a:off x="336584" y="200717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Summary</a:t>
            </a:r>
            <a:endParaRPr lang="ko-KR" altLang="en-US" sz="1600" b="1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6E9FC-F103-4731-8545-1414563A0F93}"/>
              </a:ext>
            </a:extLst>
          </p:cNvPr>
          <p:cNvSpPr txBox="1"/>
          <p:nvPr userDrawn="1"/>
        </p:nvSpPr>
        <p:spPr>
          <a:xfrm>
            <a:off x="215423" y="6355643"/>
            <a:ext cx="2596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  <a:alpha val="41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altLang="ko-KR" sz="1100" b="1" dirty="0" err="1">
                <a:solidFill>
                  <a:schemeClr val="bg1">
                    <a:lumMod val="65000"/>
                    <a:alpha val="41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opyright</a:t>
            </a:r>
            <a:r>
              <a:rPr lang="en-US" altLang="ko-KR" sz="1100" b="1" dirty="0">
                <a:solidFill>
                  <a:schemeClr val="bg1">
                    <a:lumMod val="65000"/>
                    <a:alpha val="41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Seojun A Kim 2020.07</a:t>
            </a:r>
            <a:endParaRPr lang="ko-KR" altLang="en-US" sz="1100" b="1" dirty="0">
              <a:solidFill>
                <a:schemeClr val="bg1">
                  <a:lumMod val="65000"/>
                  <a:alpha val="41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508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33559-CAC0-42AD-A5F4-86F8CDA2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311B9F-4F31-45F6-8AF3-DA5265FA4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E0E886-6834-47A4-A932-C9D97CCCC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37634C-E583-478E-9C4E-725E407E3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E8A717-480B-4D4A-B5E0-252A5B2F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2CE5DB-F437-4092-A803-7D815DDE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60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0FB18-2E23-43D6-95D3-D02635143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480B49-CBAC-4A51-9C7D-C5E0C0D709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74D30B-B5B0-40C4-B142-2A01BF371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96F359-1EA8-47F9-ACAD-A3BFF9754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775E4D-B919-4715-B71F-A81A1677D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1A7898-4782-4875-A75A-E95B3C03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69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D6C7E-7D3D-42B3-9FD9-F43E91BE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2CE9A7-0C3F-4925-B6D9-364E1EA1B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E70663-4597-4187-AFE3-83AC1B9A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38BEB-215D-42B6-81FE-394D8CD1A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15CD8A-7372-47AB-9522-4AB2F0A5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215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903090-4D30-48DC-9D35-86668B3EA1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D3546E-41DB-4ADF-9D62-7D0B11190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115464-8F05-49A7-9122-D31D5B635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7CFA0E-CE26-4ACD-973C-552D6ACF3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B634E-34A3-4EDE-9B1A-1E9F6C783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65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CC6EB69-1A75-4337-AD39-892916E7397F}"/>
              </a:ext>
            </a:extLst>
          </p:cNvPr>
          <p:cNvSpPr/>
          <p:nvPr userDrawn="1"/>
        </p:nvSpPr>
        <p:spPr>
          <a:xfrm rot="1733936">
            <a:off x="5115509" y="-971448"/>
            <a:ext cx="8290628" cy="9091422"/>
          </a:xfrm>
          <a:custGeom>
            <a:avLst/>
            <a:gdLst>
              <a:gd name="connsiteX0" fmla="*/ 1838791 w 8290628"/>
              <a:gd name="connsiteY0" fmla="*/ 1736262 h 9091422"/>
              <a:gd name="connsiteX1" fmla="*/ 4984162 w 8290628"/>
              <a:gd name="connsiteY1" fmla="*/ 0 h 9091422"/>
              <a:gd name="connsiteX2" fmla="*/ 8290628 w 8290628"/>
              <a:gd name="connsiteY2" fmla="*/ 5989916 h 9091422"/>
              <a:gd name="connsiteX3" fmla="*/ 8285300 w 8290628"/>
              <a:gd name="connsiteY3" fmla="*/ 6011229 h 9091422"/>
              <a:gd name="connsiteX4" fmla="*/ 2705295 w 8290628"/>
              <a:gd name="connsiteY4" fmla="*/ 9091422 h 9091422"/>
              <a:gd name="connsiteX5" fmla="*/ 0 w 8290628"/>
              <a:gd name="connsiteY5" fmla="*/ 9091422 h 9091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90628" h="9091422">
                <a:moveTo>
                  <a:pt x="1838791" y="1736262"/>
                </a:moveTo>
                <a:lnTo>
                  <a:pt x="4984162" y="0"/>
                </a:lnTo>
                <a:lnTo>
                  <a:pt x="8290628" y="5989916"/>
                </a:lnTo>
                <a:lnTo>
                  <a:pt x="8285300" y="6011229"/>
                </a:lnTo>
                <a:lnTo>
                  <a:pt x="2705295" y="9091422"/>
                </a:lnTo>
                <a:lnTo>
                  <a:pt x="0" y="909142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3F33A995-D02A-4989-ACF5-785F33A7C35D}"/>
              </a:ext>
            </a:extLst>
          </p:cNvPr>
          <p:cNvSpPr/>
          <p:nvPr userDrawn="1"/>
        </p:nvSpPr>
        <p:spPr>
          <a:xfrm rot="1733936">
            <a:off x="-248525" y="-2228314"/>
            <a:ext cx="7654032" cy="7329338"/>
          </a:xfrm>
          <a:custGeom>
            <a:avLst/>
            <a:gdLst>
              <a:gd name="connsiteX0" fmla="*/ 0 w 7654032"/>
              <a:gd name="connsiteY0" fmla="*/ 4136541 h 7329338"/>
              <a:gd name="connsiteX1" fmla="*/ 7493662 w 7654032"/>
              <a:gd name="connsiteY1" fmla="*/ 0 h 7329338"/>
              <a:gd name="connsiteX2" fmla="*/ 7654032 w 7654032"/>
              <a:gd name="connsiteY2" fmla="*/ 0 h 7329338"/>
              <a:gd name="connsiteX3" fmla="*/ 5821697 w 7654032"/>
              <a:gd name="connsiteY3" fmla="*/ 7329338 h 7329338"/>
              <a:gd name="connsiteX4" fmla="*/ 1762441 w 7654032"/>
              <a:gd name="connsiteY4" fmla="*/ 7329338 h 732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54032" h="7329338">
                <a:moveTo>
                  <a:pt x="0" y="4136541"/>
                </a:moveTo>
                <a:lnTo>
                  <a:pt x="7493662" y="0"/>
                </a:lnTo>
                <a:lnTo>
                  <a:pt x="7654032" y="0"/>
                </a:lnTo>
                <a:lnTo>
                  <a:pt x="5821697" y="7329338"/>
                </a:lnTo>
                <a:lnTo>
                  <a:pt x="1762441" y="7329338"/>
                </a:lnTo>
                <a:close/>
              </a:path>
            </a:pathLst>
          </a:custGeom>
          <a:solidFill>
            <a:schemeClr val="accent5">
              <a:lumMod val="7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3B979A6C-9ADD-4636-AFE8-1D2D3E98A147}"/>
              </a:ext>
            </a:extLst>
          </p:cNvPr>
          <p:cNvSpPr/>
          <p:nvPr userDrawn="1"/>
        </p:nvSpPr>
        <p:spPr>
          <a:xfrm rot="1733936">
            <a:off x="1073784" y="5622466"/>
            <a:ext cx="4476527" cy="2471067"/>
          </a:xfrm>
          <a:custGeom>
            <a:avLst/>
            <a:gdLst>
              <a:gd name="connsiteX0" fmla="*/ 617767 w 4476527"/>
              <a:gd name="connsiteY0" fmla="*/ 0 h 2471067"/>
              <a:gd name="connsiteX1" fmla="*/ 4476527 w 4476527"/>
              <a:gd name="connsiteY1" fmla="*/ 0 h 2471067"/>
              <a:gd name="connsiteX2" fmla="*/ 0 w 4476527"/>
              <a:gd name="connsiteY2" fmla="*/ 2471067 h 24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527" h="2471067">
                <a:moveTo>
                  <a:pt x="617767" y="0"/>
                </a:moveTo>
                <a:lnTo>
                  <a:pt x="4476527" y="0"/>
                </a:lnTo>
                <a:lnTo>
                  <a:pt x="0" y="2471067"/>
                </a:lnTo>
                <a:close/>
              </a:path>
            </a:pathLst>
          </a:custGeom>
          <a:solidFill>
            <a:schemeClr val="accent1">
              <a:lumMod val="5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8F61D9B0-02E9-49C3-B331-E18BE435D9D2}"/>
              </a:ext>
            </a:extLst>
          </p:cNvPr>
          <p:cNvSpPr/>
          <p:nvPr userDrawn="1"/>
        </p:nvSpPr>
        <p:spPr>
          <a:xfrm rot="1733936">
            <a:off x="-931154" y="4400743"/>
            <a:ext cx="3957196" cy="2833906"/>
          </a:xfrm>
          <a:custGeom>
            <a:avLst/>
            <a:gdLst>
              <a:gd name="connsiteX0" fmla="*/ 0 w 3957196"/>
              <a:gd name="connsiteY0" fmla="*/ 0 h 2833906"/>
              <a:gd name="connsiteX1" fmla="*/ 3957196 w 3957196"/>
              <a:gd name="connsiteY1" fmla="*/ 0 h 2833906"/>
              <a:gd name="connsiteX2" fmla="*/ 3518381 w 3957196"/>
              <a:gd name="connsiteY2" fmla="*/ 1755260 h 2833906"/>
              <a:gd name="connsiteX3" fmla="*/ 1564331 w 3957196"/>
              <a:gd name="connsiteY3" fmla="*/ 2833906 h 283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7196" h="2833906">
                <a:moveTo>
                  <a:pt x="0" y="0"/>
                </a:moveTo>
                <a:lnTo>
                  <a:pt x="3957196" y="0"/>
                </a:lnTo>
                <a:lnTo>
                  <a:pt x="3518381" y="1755260"/>
                </a:lnTo>
                <a:lnTo>
                  <a:pt x="1564331" y="2833906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A8EFA7-E819-47A2-A370-74AEE940AAE8}"/>
              </a:ext>
            </a:extLst>
          </p:cNvPr>
          <p:cNvSpPr txBox="1"/>
          <p:nvPr userDrawn="1"/>
        </p:nvSpPr>
        <p:spPr>
          <a:xfrm>
            <a:off x="215423" y="6355643"/>
            <a:ext cx="2596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altLang="ko-KR" sz="11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opyright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Seojun A Kim 2020.07</a:t>
            </a:r>
            <a:endParaRPr lang="ko-KR" altLang="en-US" sz="11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33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C8849-BBA4-4CFC-AAF4-2C4F299B9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431C29-0B06-4EC0-BDFB-4EE72F4A6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8A02F3-C118-4F60-A51D-C9D40F44A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106C85-474B-4AFE-8E47-423B49995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711619-3AEE-4E65-B891-A6D54D84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488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08A6F-99F9-442E-8E53-B10B1619F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9A73DA-0C23-454C-AA77-35626BCD2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D5FEFD-D2A6-4F87-99FC-4120B29E8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02DC57-9678-42DD-B946-1926AEBBE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202741-5DB0-4CC1-BE7E-1DB1A2676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06D5E4-2F32-48DF-AE41-E4CDE9BD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664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660EA-A7D9-4062-9B24-93A318AAC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6469A2-C656-418C-B007-C567E8C7C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36ECDF-285E-48E0-97D4-483DFE5F6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062D5E-1653-4338-9BBF-CDF35CBF8E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DCB0E8-B1AD-4A6B-ABBA-8A8F3F14B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ACC0FB-52DC-4229-BC27-358DF7AF5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261B93-6780-4FEE-8525-4912EB477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FB4DF4-7EC7-4049-982E-DBEBB3EE7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22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01390-18DD-4633-B3B9-92DD29E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C60154-2CFF-44E3-9090-C61D0DB41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0FDEA4-2C91-4321-B1B7-D01CE332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2782B6-77B8-4128-A255-BA07435A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- 1 -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524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74ADE351-8E52-4D1D-B61B-E2F6CDBEC199}"/>
              </a:ext>
            </a:extLst>
          </p:cNvPr>
          <p:cNvGrpSpPr/>
          <p:nvPr userDrawn="1"/>
        </p:nvGrpSpPr>
        <p:grpSpPr>
          <a:xfrm>
            <a:off x="-56161" y="4250425"/>
            <a:ext cx="4491363" cy="2607575"/>
            <a:chOff x="-65554" y="4289085"/>
            <a:chExt cx="3876674" cy="2607575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A6495EF-1F0F-4B66-B1FD-F3BB96A88570}"/>
                </a:ext>
              </a:extLst>
            </p:cNvPr>
            <p:cNvSpPr/>
            <p:nvPr userDrawn="1"/>
          </p:nvSpPr>
          <p:spPr>
            <a:xfrm rot="10800000">
              <a:off x="-65554" y="4506929"/>
              <a:ext cx="3876674" cy="2389731"/>
            </a:xfrm>
            <a:custGeom>
              <a:avLst/>
              <a:gdLst>
                <a:gd name="connsiteX0" fmla="*/ 184515 w 6459721"/>
                <a:gd name="connsiteY0" fmla="*/ 0 h 2717800"/>
                <a:gd name="connsiteX1" fmla="*/ 6459721 w 6459721"/>
                <a:gd name="connsiteY1" fmla="*/ 0 h 2717800"/>
                <a:gd name="connsiteX2" fmla="*/ 6459721 w 6459721"/>
                <a:gd name="connsiteY2" fmla="*/ 2267201 h 2717800"/>
                <a:gd name="connsiteX3" fmla="*/ 6220178 w 6459721"/>
                <a:gd name="connsiteY3" fmla="*/ 2361002 h 2717800"/>
                <a:gd name="connsiteX4" fmla="*/ 3989571 w 6459721"/>
                <a:gd name="connsiteY4" fmla="*/ 2717800 h 2717800"/>
                <a:gd name="connsiteX5" fmla="*/ 0 w 6459721"/>
                <a:gd name="connsiteY5" fmla="*/ 628627 h 2717800"/>
                <a:gd name="connsiteX6" fmla="*/ 179364 w 6459721"/>
                <a:gd name="connsiteY6" fmla="*/ 7371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9721" h="2717800">
                  <a:moveTo>
                    <a:pt x="184515" y="0"/>
                  </a:moveTo>
                  <a:lnTo>
                    <a:pt x="6459721" y="0"/>
                  </a:lnTo>
                  <a:lnTo>
                    <a:pt x="6459721" y="2267201"/>
                  </a:lnTo>
                  <a:lnTo>
                    <a:pt x="6220178" y="2361002"/>
                  </a:lnTo>
                  <a:cubicBezTo>
                    <a:pt x="5583438" y="2586266"/>
                    <a:pt x="4815838" y="2717800"/>
                    <a:pt x="3989571" y="2717800"/>
                  </a:cubicBezTo>
                  <a:cubicBezTo>
                    <a:pt x="1786192" y="2717800"/>
                    <a:pt x="0" y="1782445"/>
                    <a:pt x="0" y="628627"/>
                  </a:cubicBezTo>
                  <a:cubicBezTo>
                    <a:pt x="0" y="412286"/>
                    <a:pt x="62796" y="203626"/>
                    <a:pt x="179364" y="7371"/>
                  </a:cubicBezTo>
                  <a:close/>
                </a:path>
              </a:pathLst>
            </a:custGeom>
            <a:noFill/>
            <a:ln w="28575">
              <a:gradFill flip="none" rotWithShape="1">
                <a:gsLst>
                  <a:gs pos="15000">
                    <a:srgbClr val="9DC3E6">
                      <a:alpha val="24000"/>
                    </a:srgbClr>
                  </a:gs>
                  <a:gs pos="90000">
                    <a:srgbClr val="7C7CE0">
                      <a:alpha val="2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F7D947-B205-409D-B487-2F46BF5928B6}"/>
                </a:ext>
              </a:extLst>
            </p:cNvPr>
            <p:cNvSpPr txBox="1"/>
            <p:nvPr userDrawn="1"/>
          </p:nvSpPr>
          <p:spPr>
            <a:xfrm>
              <a:off x="1352642" y="4289085"/>
              <a:ext cx="7168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Analysis</a:t>
              </a:r>
              <a:endParaRPr lang="ko-KR" altLang="en-US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C50E067-7E88-4FBD-A8C1-7D1F6D485B6A}"/>
                </a:ext>
              </a:extLst>
            </p:cNvPr>
            <p:cNvSpPr/>
            <p:nvPr userDrawn="1"/>
          </p:nvSpPr>
          <p:spPr>
            <a:xfrm flipV="1">
              <a:off x="1586457" y="4491976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05A29AF-B7D9-428F-B40B-C4B4357AE165}"/>
              </a:ext>
            </a:extLst>
          </p:cNvPr>
          <p:cNvGrpSpPr/>
          <p:nvPr userDrawn="1"/>
        </p:nvGrpSpPr>
        <p:grpSpPr>
          <a:xfrm>
            <a:off x="-56161" y="4601397"/>
            <a:ext cx="5326319" cy="2333955"/>
            <a:chOff x="-1136232" y="4629691"/>
            <a:chExt cx="4872865" cy="2333955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952F464-F012-4F78-BB99-C87F7271EABF}"/>
                </a:ext>
              </a:extLst>
            </p:cNvPr>
            <p:cNvSpPr/>
            <p:nvPr userDrawn="1"/>
          </p:nvSpPr>
          <p:spPr>
            <a:xfrm rot="10800000">
              <a:off x="-1136232" y="4629691"/>
              <a:ext cx="4872865" cy="2333955"/>
            </a:xfrm>
            <a:custGeom>
              <a:avLst/>
              <a:gdLst>
                <a:gd name="connsiteX0" fmla="*/ 177637 w 6629400"/>
                <a:gd name="connsiteY0" fmla="*/ 0 h 2806654"/>
                <a:gd name="connsiteX1" fmla="*/ 6629400 w 6629400"/>
                <a:gd name="connsiteY1" fmla="*/ 0 h 2806654"/>
                <a:gd name="connsiteX2" fmla="*/ 6629400 w 6629400"/>
                <a:gd name="connsiteY2" fmla="*/ 2378029 h 2806654"/>
                <a:gd name="connsiteX3" fmla="*/ 6484726 w 6629400"/>
                <a:gd name="connsiteY3" fmla="*/ 2434681 h 2806654"/>
                <a:gd name="connsiteX4" fmla="*/ 4159250 w 6629400"/>
                <a:gd name="connsiteY4" fmla="*/ 2806654 h 2806654"/>
                <a:gd name="connsiteX5" fmla="*/ 0 w 6629400"/>
                <a:gd name="connsiteY5" fmla="*/ 628627 h 2806654"/>
                <a:gd name="connsiteX6" fmla="*/ 84502 w 6629400"/>
                <a:gd name="connsiteY6" fmla="*/ 189679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8597"/>
                <a:gd name="connsiteY0" fmla="*/ 0 h 2806654"/>
                <a:gd name="connsiteX1" fmla="*/ 6629400 w 8528597"/>
                <a:gd name="connsiteY1" fmla="*/ 0 h 2806654"/>
                <a:gd name="connsiteX2" fmla="*/ 8525484 w 8528597"/>
                <a:gd name="connsiteY2" fmla="*/ 1326752 h 2806654"/>
                <a:gd name="connsiteX3" fmla="*/ 6484726 w 8528597"/>
                <a:gd name="connsiteY3" fmla="*/ 2434681 h 2806654"/>
                <a:gd name="connsiteX4" fmla="*/ 4159250 w 8528597"/>
                <a:gd name="connsiteY4" fmla="*/ 2806654 h 2806654"/>
                <a:gd name="connsiteX5" fmla="*/ 0 w 8528597"/>
                <a:gd name="connsiteY5" fmla="*/ 628627 h 2806654"/>
                <a:gd name="connsiteX6" fmla="*/ 84502 w 8528597"/>
                <a:gd name="connsiteY6" fmla="*/ 189679 h 2806654"/>
                <a:gd name="connsiteX7" fmla="*/ 177637 w 8528597"/>
                <a:gd name="connsiteY7" fmla="*/ 0 h 2806654"/>
                <a:gd name="connsiteX0" fmla="*/ 177637 w 8545051"/>
                <a:gd name="connsiteY0" fmla="*/ 23492 h 2830146"/>
                <a:gd name="connsiteX1" fmla="*/ 7840151 w 8545051"/>
                <a:gd name="connsiteY1" fmla="*/ 0 h 2830146"/>
                <a:gd name="connsiteX2" fmla="*/ 8525484 w 8545051"/>
                <a:gd name="connsiteY2" fmla="*/ 1350244 h 2830146"/>
                <a:gd name="connsiteX3" fmla="*/ 6484726 w 8545051"/>
                <a:gd name="connsiteY3" fmla="*/ 2458173 h 2830146"/>
                <a:gd name="connsiteX4" fmla="*/ 4159250 w 8545051"/>
                <a:gd name="connsiteY4" fmla="*/ 2830146 h 2830146"/>
                <a:gd name="connsiteX5" fmla="*/ 0 w 8545051"/>
                <a:gd name="connsiteY5" fmla="*/ 652119 h 2830146"/>
                <a:gd name="connsiteX6" fmla="*/ 84502 w 8545051"/>
                <a:gd name="connsiteY6" fmla="*/ 213171 h 2830146"/>
                <a:gd name="connsiteX7" fmla="*/ 177637 w 8545051"/>
                <a:gd name="connsiteY7" fmla="*/ 23492 h 2830146"/>
                <a:gd name="connsiteX0" fmla="*/ 177637 w 8549976"/>
                <a:gd name="connsiteY0" fmla="*/ 63281 h 2869935"/>
                <a:gd name="connsiteX1" fmla="*/ 7840151 w 8549976"/>
                <a:gd name="connsiteY1" fmla="*/ 39789 h 2869935"/>
                <a:gd name="connsiteX2" fmla="*/ 8525484 w 8549976"/>
                <a:gd name="connsiteY2" fmla="*/ 1390033 h 2869935"/>
                <a:gd name="connsiteX3" fmla="*/ 6484726 w 8549976"/>
                <a:gd name="connsiteY3" fmla="*/ 2497962 h 2869935"/>
                <a:gd name="connsiteX4" fmla="*/ 4159250 w 8549976"/>
                <a:gd name="connsiteY4" fmla="*/ 2869935 h 2869935"/>
                <a:gd name="connsiteX5" fmla="*/ 0 w 8549976"/>
                <a:gd name="connsiteY5" fmla="*/ 691908 h 2869935"/>
                <a:gd name="connsiteX6" fmla="*/ 84502 w 8549976"/>
                <a:gd name="connsiteY6" fmla="*/ 252960 h 2869935"/>
                <a:gd name="connsiteX7" fmla="*/ 177637 w 8549976"/>
                <a:gd name="connsiteY7" fmla="*/ 63281 h 2869935"/>
                <a:gd name="connsiteX0" fmla="*/ 177637 w 8516285"/>
                <a:gd name="connsiteY0" fmla="*/ 71551 h 2878205"/>
                <a:gd name="connsiteX1" fmla="*/ 7840151 w 8516285"/>
                <a:gd name="connsiteY1" fmla="*/ 48059 h 2878205"/>
                <a:gd name="connsiteX2" fmla="*/ 8487409 w 8516285"/>
                <a:gd name="connsiteY2" fmla="*/ 1345446 h 2878205"/>
                <a:gd name="connsiteX3" fmla="*/ 6484726 w 8516285"/>
                <a:gd name="connsiteY3" fmla="*/ 2506232 h 2878205"/>
                <a:gd name="connsiteX4" fmla="*/ 4159250 w 8516285"/>
                <a:gd name="connsiteY4" fmla="*/ 2878205 h 2878205"/>
                <a:gd name="connsiteX5" fmla="*/ 0 w 8516285"/>
                <a:gd name="connsiteY5" fmla="*/ 700178 h 2878205"/>
                <a:gd name="connsiteX6" fmla="*/ 84502 w 8516285"/>
                <a:gd name="connsiteY6" fmla="*/ 261230 h 2878205"/>
                <a:gd name="connsiteX7" fmla="*/ 177637 w 8516285"/>
                <a:gd name="connsiteY7" fmla="*/ 71551 h 287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6285" h="2878205">
                  <a:moveTo>
                    <a:pt x="177637" y="71551"/>
                  </a:moveTo>
                  <a:lnTo>
                    <a:pt x="7840151" y="48059"/>
                  </a:lnTo>
                  <a:cubicBezTo>
                    <a:pt x="8533098" y="-32393"/>
                    <a:pt x="8563559" y="-195066"/>
                    <a:pt x="8487409" y="1345446"/>
                  </a:cubicBezTo>
                  <a:cubicBezTo>
                    <a:pt x="7472105" y="2139574"/>
                    <a:pt x="6532951" y="2487348"/>
                    <a:pt x="6484726" y="2506232"/>
                  </a:cubicBezTo>
                  <a:cubicBezTo>
                    <a:pt x="5820905" y="2741077"/>
                    <a:pt x="5020659" y="2878205"/>
                    <a:pt x="4159250" y="2878205"/>
                  </a:cubicBezTo>
                  <a:cubicBezTo>
                    <a:pt x="1862160" y="2878205"/>
                    <a:pt x="0" y="1903069"/>
                    <a:pt x="0" y="700178"/>
                  </a:cubicBezTo>
                  <a:cubicBezTo>
                    <a:pt x="0" y="549817"/>
                    <a:pt x="29097" y="403014"/>
                    <a:pt x="84502" y="261230"/>
                  </a:cubicBezTo>
                  <a:lnTo>
                    <a:pt x="177637" y="71551"/>
                  </a:lnTo>
                  <a:close/>
                </a:path>
              </a:pathLst>
            </a:custGeom>
            <a:noFill/>
            <a:ln w="19050">
              <a:gradFill>
                <a:gsLst>
                  <a:gs pos="21000">
                    <a:schemeClr val="tx1">
                      <a:lumMod val="85000"/>
                      <a:lumOff val="15000"/>
                      <a:alpha val="8000"/>
                    </a:schemeClr>
                  </a:gs>
                  <a:gs pos="81000">
                    <a:srgbClr val="688CCE">
                      <a:alpha val="16000"/>
                    </a:srgbClr>
                  </a:gs>
                </a:gsLst>
                <a:lin ang="3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958E7A1-C42F-43A8-B199-F1BB886D57B8}"/>
                </a:ext>
              </a:extLst>
            </p:cNvPr>
            <p:cNvSpPr/>
            <p:nvPr userDrawn="1"/>
          </p:nvSpPr>
          <p:spPr>
            <a:xfrm flipV="1">
              <a:off x="2818306" y="4992008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01EA5-E60E-4641-B87D-3009BE06D4CD}"/>
                </a:ext>
              </a:extLst>
            </p:cNvPr>
            <p:cNvSpPr txBox="1"/>
            <p:nvPr userDrawn="1"/>
          </p:nvSpPr>
          <p:spPr>
            <a:xfrm>
              <a:off x="2314798" y="5022649"/>
              <a:ext cx="6928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Modeling</a:t>
              </a:r>
              <a:endParaRPr lang="ko-KR" altLang="en-US" sz="8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E3B6068-1965-40DF-824A-5208285706B6}"/>
                </a:ext>
              </a:extLst>
            </p:cNvPr>
            <p:cNvSpPr/>
            <p:nvPr userDrawn="1"/>
          </p:nvSpPr>
          <p:spPr>
            <a:xfrm flipV="1">
              <a:off x="381635" y="4744225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11BB22-CA01-4FEF-BAED-0A6622DE3B76}"/>
                </a:ext>
              </a:extLst>
            </p:cNvPr>
            <p:cNvSpPr txBox="1"/>
            <p:nvPr userDrawn="1"/>
          </p:nvSpPr>
          <p:spPr>
            <a:xfrm>
              <a:off x="251188" y="4792265"/>
              <a:ext cx="93968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YYS &amp; Children</a:t>
              </a:r>
              <a:endParaRPr lang="ko-KR" altLang="en-US" sz="7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5A13F2A-23FC-4CF4-A965-E712A06A23BE}"/>
              </a:ext>
            </a:extLst>
          </p:cNvPr>
          <p:cNvGrpSpPr/>
          <p:nvPr userDrawn="1"/>
        </p:nvGrpSpPr>
        <p:grpSpPr>
          <a:xfrm>
            <a:off x="1281953" y="0"/>
            <a:ext cx="495263" cy="6906778"/>
            <a:chOff x="1554580" y="-48778"/>
            <a:chExt cx="495263" cy="6906778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81732E7-1D58-4C8A-8B4D-84DE010AAB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54580" y="-48778"/>
              <a:ext cx="495263" cy="1318692"/>
            </a:xfrm>
            <a:prstGeom prst="line">
              <a:avLst/>
            </a:prstGeom>
            <a:ln w="15875">
              <a:solidFill>
                <a:schemeClr val="accent2">
                  <a:lumMod val="75000"/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8BF553C-505E-4B06-B4AC-DE7C2548EF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49843" y="1269914"/>
              <a:ext cx="0" cy="5588086"/>
            </a:xfrm>
            <a:prstGeom prst="line">
              <a:avLst/>
            </a:prstGeom>
            <a:ln w="15875">
              <a:solidFill>
                <a:schemeClr val="accent2">
                  <a:lumMod val="75000"/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25E9F6-FF24-468B-95C9-34EA5E073A77}"/>
              </a:ext>
            </a:extLst>
          </p:cNvPr>
          <p:cNvSpPr/>
          <p:nvPr userDrawn="1"/>
        </p:nvSpPr>
        <p:spPr>
          <a:xfrm>
            <a:off x="0" y="1981179"/>
            <a:ext cx="390524" cy="1257300"/>
          </a:xfrm>
          <a:prstGeom prst="rect">
            <a:avLst/>
          </a:prstGeom>
          <a:solidFill>
            <a:srgbClr val="F2B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01C0580-8611-491A-A17F-BCE2528E31AE}"/>
              </a:ext>
            </a:extLst>
          </p:cNvPr>
          <p:cNvSpPr/>
          <p:nvPr userDrawn="1"/>
        </p:nvSpPr>
        <p:spPr>
          <a:xfrm>
            <a:off x="8391524" y="-171449"/>
            <a:ext cx="3829051" cy="1904016"/>
          </a:xfrm>
          <a:custGeom>
            <a:avLst/>
            <a:gdLst>
              <a:gd name="connsiteX0" fmla="*/ 184515 w 6459721"/>
              <a:gd name="connsiteY0" fmla="*/ 0 h 2717800"/>
              <a:gd name="connsiteX1" fmla="*/ 6459721 w 6459721"/>
              <a:gd name="connsiteY1" fmla="*/ 0 h 2717800"/>
              <a:gd name="connsiteX2" fmla="*/ 6459721 w 6459721"/>
              <a:gd name="connsiteY2" fmla="*/ 2267201 h 2717800"/>
              <a:gd name="connsiteX3" fmla="*/ 6220178 w 6459721"/>
              <a:gd name="connsiteY3" fmla="*/ 2361002 h 2717800"/>
              <a:gd name="connsiteX4" fmla="*/ 3989571 w 6459721"/>
              <a:gd name="connsiteY4" fmla="*/ 2717800 h 2717800"/>
              <a:gd name="connsiteX5" fmla="*/ 0 w 6459721"/>
              <a:gd name="connsiteY5" fmla="*/ 628627 h 2717800"/>
              <a:gd name="connsiteX6" fmla="*/ 179364 w 6459721"/>
              <a:gd name="connsiteY6" fmla="*/ 7371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9721" h="2717800">
                <a:moveTo>
                  <a:pt x="184515" y="0"/>
                </a:moveTo>
                <a:lnTo>
                  <a:pt x="6459721" y="0"/>
                </a:lnTo>
                <a:lnTo>
                  <a:pt x="6459721" y="2267201"/>
                </a:lnTo>
                <a:lnTo>
                  <a:pt x="6220178" y="2361002"/>
                </a:lnTo>
                <a:cubicBezTo>
                  <a:pt x="5583438" y="2586266"/>
                  <a:pt x="4815838" y="2717800"/>
                  <a:pt x="3989571" y="2717800"/>
                </a:cubicBezTo>
                <a:cubicBezTo>
                  <a:pt x="1786192" y="2717800"/>
                  <a:pt x="0" y="1782445"/>
                  <a:pt x="0" y="628627"/>
                </a:cubicBezTo>
                <a:cubicBezTo>
                  <a:pt x="0" y="412286"/>
                  <a:pt x="62796" y="203626"/>
                  <a:pt x="179364" y="7371"/>
                </a:cubicBezTo>
                <a:close/>
              </a:path>
            </a:pathLst>
          </a:custGeom>
          <a:noFill/>
          <a:ln w="28575">
            <a:gradFill flip="none" rotWithShape="1">
              <a:gsLst>
                <a:gs pos="15000">
                  <a:srgbClr val="9DC3E6">
                    <a:alpha val="14000"/>
                  </a:srgbClr>
                </a:gs>
                <a:gs pos="90000">
                  <a:srgbClr val="7C7CE0">
                    <a:alpha val="2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CEA5986-4436-4ABD-A213-8B07FF39E135}"/>
              </a:ext>
            </a:extLst>
          </p:cNvPr>
          <p:cNvSpPr/>
          <p:nvPr userDrawn="1"/>
        </p:nvSpPr>
        <p:spPr>
          <a:xfrm flipH="1">
            <a:off x="9300586" y="1413038"/>
            <a:ext cx="67252" cy="64513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79875-3394-4C4D-BF1D-25D596AB13A9}"/>
              </a:ext>
            </a:extLst>
          </p:cNvPr>
          <p:cNvSpPr txBox="1"/>
          <p:nvPr userDrawn="1"/>
        </p:nvSpPr>
        <p:spPr>
          <a:xfrm>
            <a:off x="9054260" y="1424323"/>
            <a:ext cx="3135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ML</a:t>
            </a:r>
            <a:endParaRPr lang="ko-KR" altLang="en-US" sz="90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41FF1A6-3067-496B-8595-8991DEB8E0B0}"/>
              </a:ext>
            </a:extLst>
          </p:cNvPr>
          <p:cNvSpPr/>
          <p:nvPr userDrawn="1"/>
        </p:nvSpPr>
        <p:spPr>
          <a:xfrm>
            <a:off x="8999545" y="-57149"/>
            <a:ext cx="3392479" cy="1966265"/>
          </a:xfrm>
          <a:custGeom>
            <a:avLst/>
            <a:gdLst>
              <a:gd name="connsiteX0" fmla="*/ 177637 w 6629400"/>
              <a:gd name="connsiteY0" fmla="*/ 0 h 2806654"/>
              <a:gd name="connsiteX1" fmla="*/ 6629400 w 6629400"/>
              <a:gd name="connsiteY1" fmla="*/ 0 h 2806654"/>
              <a:gd name="connsiteX2" fmla="*/ 6629400 w 6629400"/>
              <a:gd name="connsiteY2" fmla="*/ 2378029 h 2806654"/>
              <a:gd name="connsiteX3" fmla="*/ 6484726 w 6629400"/>
              <a:gd name="connsiteY3" fmla="*/ 2434681 h 2806654"/>
              <a:gd name="connsiteX4" fmla="*/ 4159250 w 6629400"/>
              <a:gd name="connsiteY4" fmla="*/ 2806654 h 2806654"/>
              <a:gd name="connsiteX5" fmla="*/ 0 w 6629400"/>
              <a:gd name="connsiteY5" fmla="*/ 628627 h 2806654"/>
              <a:gd name="connsiteX6" fmla="*/ 84502 w 6629400"/>
              <a:gd name="connsiteY6" fmla="*/ 189679 h 280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9400" h="2806654">
                <a:moveTo>
                  <a:pt x="177637" y="0"/>
                </a:moveTo>
                <a:lnTo>
                  <a:pt x="6629400" y="0"/>
                </a:lnTo>
                <a:lnTo>
                  <a:pt x="6629400" y="2378029"/>
                </a:lnTo>
                <a:lnTo>
                  <a:pt x="6484726" y="2434681"/>
                </a:lnTo>
                <a:cubicBezTo>
                  <a:pt x="5820905" y="2669526"/>
                  <a:pt x="5020659" y="2806654"/>
                  <a:pt x="4159250" y="2806654"/>
                </a:cubicBezTo>
                <a:cubicBezTo>
                  <a:pt x="1862160" y="2806654"/>
                  <a:pt x="0" y="1831518"/>
                  <a:pt x="0" y="628627"/>
                </a:cubicBezTo>
                <a:cubicBezTo>
                  <a:pt x="0" y="478266"/>
                  <a:pt x="29097" y="331463"/>
                  <a:pt x="84502" y="189679"/>
                </a:cubicBezTo>
                <a:close/>
              </a:path>
            </a:pathLst>
          </a:custGeom>
          <a:noFill/>
          <a:ln w="19050">
            <a:gradFill>
              <a:gsLst>
                <a:gs pos="21000">
                  <a:schemeClr val="tx1">
                    <a:lumMod val="85000"/>
                    <a:lumOff val="15000"/>
                    <a:alpha val="12000"/>
                  </a:schemeClr>
                </a:gs>
                <a:gs pos="81000">
                  <a:srgbClr val="688CCE">
                    <a:alpha val="18000"/>
                  </a:srgbClr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D33D3F-D653-4DF5-A7AC-E8CAF61DBEBD}"/>
              </a:ext>
            </a:extLst>
          </p:cNvPr>
          <p:cNvSpPr txBox="1"/>
          <p:nvPr userDrawn="1"/>
        </p:nvSpPr>
        <p:spPr>
          <a:xfrm>
            <a:off x="10508307" y="1880232"/>
            <a:ext cx="3698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R</a:t>
            </a:r>
            <a:endParaRPr lang="ko-KR" altLang="en-US" sz="105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E75A950-A325-483A-A4BD-2831813977EF}"/>
              </a:ext>
            </a:extLst>
          </p:cNvPr>
          <p:cNvSpPr/>
          <p:nvPr userDrawn="1"/>
        </p:nvSpPr>
        <p:spPr>
          <a:xfrm flipH="1">
            <a:off x="10664554" y="1856942"/>
            <a:ext cx="57402" cy="57768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2850EDD-6570-452C-85CB-6697AFEBB11E}"/>
              </a:ext>
            </a:extLst>
          </p:cNvPr>
          <p:cNvSpPr txBox="1"/>
          <p:nvPr userDrawn="1"/>
        </p:nvSpPr>
        <p:spPr>
          <a:xfrm>
            <a:off x="-1782" y="1999126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alpha val="4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모델선정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1DCDC5-AB01-4FE7-BF18-61CB0D7EC1F9}"/>
              </a:ext>
            </a:extLst>
          </p:cNvPr>
          <p:cNvSpPr txBox="1"/>
          <p:nvPr userDrawn="1"/>
        </p:nvSpPr>
        <p:spPr>
          <a:xfrm>
            <a:off x="0" y="804713"/>
            <a:ext cx="168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16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493036-3A68-4BAA-823C-13A888122338}"/>
              </a:ext>
            </a:extLst>
          </p:cNvPr>
          <p:cNvSpPr txBox="1"/>
          <p:nvPr userDrawn="1"/>
        </p:nvSpPr>
        <p:spPr>
          <a:xfrm>
            <a:off x="215423" y="6355643"/>
            <a:ext cx="2596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  <a:alpha val="41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altLang="ko-KR" sz="1100" b="1" dirty="0" err="1">
                <a:solidFill>
                  <a:schemeClr val="bg1">
                    <a:lumMod val="65000"/>
                    <a:alpha val="41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opyright</a:t>
            </a:r>
            <a:r>
              <a:rPr lang="en-US" altLang="ko-KR" sz="1100" b="1" dirty="0">
                <a:solidFill>
                  <a:schemeClr val="bg1">
                    <a:lumMod val="65000"/>
                    <a:alpha val="41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Seojun A Kim 2020.07</a:t>
            </a:r>
            <a:endParaRPr lang="ko-KR" altLang="en-US" sz="1100" b="1" dirty="0">
              <a:solidFill>
                <a:schemeClr val="bg1">
                  <a:lumMod val="65000"/>
                  <a:alpha val="41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179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74ADE351-8E52-4D1D-B61B-E2F6CDBEC199}"/>
              </a:ext>
            </a:extLst>
          </p:cNvPr>
          <p:cNvGrpSpPr/>
          <p:nvPr userDrawn="1"/>
        </p:nvGrpSpPr>
        <p:grpSpPr>
          <a:xfrm>
            <a:off x="-56161" y="4250425"/>
            <a:ext cx="4491363" cy="2607575"/>
            <a:chOff x="-65554" y="4289085"/>
            <a:chExt cx="3876674" cy="2607575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A6495EF-1F0F-4B66-B1FD-F3BB96A88570}"/>
                </a:ext>
              </a:extLst>
            </p:cNvPr>
            <p:cNvSpPr/>
            <p:nvPr userDrawn="1"/>
          </p:nvSpPr>
          <p:spPr>
            <a:xfrm rot="10800000">
              <a:off x="-65554" y="4506929"/>
              <a:ext cx="3876674" cy="2389731"/>
            </a:xfrm>
            <a:custGeom>
              <a:avLst/>
              <a:gdLst>
                <a:gd name="connsiteX0" fmla="*/ 184515 w 6459721"/>
                <a:gd name="connsiteY0" fmla="*/ 0 h 2717800"/>
                <a:gd name="connsiteX1" fmla="*/ 6459721 w 6459721"/>
                <a:gd name="connsiteY1" fmla="*/ 0 h 2717800"/>
                <a:gd name="connsiteX2" fmla="*/ 6459721 w 6459721"/>
                <a:gd name="connsiteY2" fmla="*/ 2267201 h 2717800"/>
                <a:gd name="connsiteX3" fmla="*/ 6220178 w 6459721"/>
                <a:gd name="connsiteY3" fmla="*/ 2361002 h 2717800"/>
                <a:gd name="connsiteX4" fmla="*/ 3989571 w 6459721"/>
                <a:gd name="connsiteY4" fmla="*/ 2717800 h 2717800"/>
                <a:gd name="connsiteX5" fmla="*/ 0 w 6459721"/>
                <a:gd name="connsiteY5" fmla="*/ 628627 h 2717800"/>
                <a:gd name="connsiteX6" fmla="*/ 179364 w 6459721"/>
                <a:gd name="connsiteY6" fmla="*/ 7371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9721" h="2717800">
                  <a:moveTo>
                    <a:pt x="184515" y="0"/>
                  </a:moveTo>
                  <a:lnTo>
                    <a:pt x="6459721" y="0"/>
                  </a:lnTo>
                  <a:lnTo>
                    <a:pt x="6459721" y="2267201"/>
                  </a:lnTo>
                  <a:lnTo>
                    <a:pt x="6220178" y="2361002"/>
                  </a:lnTo>
                  <a:cubicBezTo>
                    <a:pt x="5583438" y="2586266"/>
                    <a:pt x="4815838" y="2717800"/>
                    <a:pt x="3989571" y="2717800"/>
                  </a:cubicBezTo>
                  <a:cubicBezTo>
                    <a:pt x="1786192" y="2717800"/>
                    <a:pt x="0" y="1782445"/>
                    <a:pt x="0" y="628627"/>
                  </a:cubicBezTo>
                  <a:cubicBezTo>
                    <a:pt x="0" y="412286"/>
                    <a:pt x="62796" y="203626"/>
                    <a:pt x="179364" y="7371"/>
                  </a:cubicBezTo>
                  <a:close/>
                </a:path>
              </a:pathLst>
            </a:custGeom>
            <a:noFill/>
            <a:ln w="28575">
              <a:gradFill flip="none" rotWithShape="1">
                <a:gsLst>
                  <a:gs pos="15000">
                    <a:srgbClr val="9DC3E6">
                      <a:alpha val="24000"/>
                    </a:srgbClr>
                  </a:gs>
                  <a:gs pos="90000">
                    <a:srgbClr val="7C7CE0">
                      <a:alpha val="2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F7D947-B205-409D-B487-2F46BF5928B6}"/>
                </a:ext>
              </a:extLst>
            </p:cNvPr>
            <p:cNvSpPr txBox="1"/>
            <p:nvPr userDrawn="1"/>
          </p:nvSpPr>
          <p:spPr>
            <a:xfrm>
              <a:off x="1352642" y="4289085"/>
              <a:ext cx="7168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Analysis</a:t>
              </a:r>
              <a:endParaRPr lang="ko-KR" altLang="en-US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C50E067-7E88-4FBD-A8C1-7D1F6D485B6A}"/>
                </a:ext>
              </a:extLst>
            </p:cNvPr>
            <p:cNvSpPr/>
            <p:nvPr userDrawn="1"/>
          </p:nvSpPr>
          <p:spPr>
            <a:xfrm flipV="1">
              <a:off x="1586457" y="4491976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05A29AF-B7D9-428F-B40B-C4B4357AE165}"/>
              </a:ext>
            </a:extLst>
          </p:cNvPr>
          <p:cNvGrpSpPr/>
          <p:nvPr userDrawn="1"/>
        </p:nvGrpSpPr>
        <p:grpSpPr>
          <a:xfrm>
            <a:off x="-56161" y="4601397"/>
            <a:ext cx="5326319" cy="2333955"/>
            <a:chOff x="-1136232" y="4629691"/>
            <a:chExt cx="4872865" cy="2333955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952F464-F012-4F78-BB99-C87F7271EABF}"/>
                </a:ext>
              </a:extLst>
            </p:cNvPr>
            <p:cNvSpPr/>
            <p:nvPr userDrawn="1"/>
          </p:nvSpPr>
          <p:spPr>
            <a:xfrm rot="10800000">
              <a:off x="-1136232" y="4629691"/>
              <a:ext cx="4872865" cy="2333955"/>
            </a:xfrm>
            <a:custGeom>
              <a:avLst/>
              <a:gdLst>
                <a:gd name="connsiteX0" fmla="*/ 177637 w 6629400"/>
                <a:gd name="connsiteY0" fmla="*/ 0 h 2806654"/>
                <a:gd name="connsiteX1" fmla="*/ 6629400 w 6629400"/>
                <a:gd name="connsiteY1" fmla="*/ 0 h 2806654"/>
                <a:gd name="connsiteX2" fmla="*/ 6629400 w 6629400"/>
                <a:gd name="connsiteY2" fmla="*/ 2378029 h 2806654"/>
                <a:gd name="connsiteX3" fmla="*/ 6484726 w 6629400"/>
                <a:gd name="connsiteY3" fmla="*/ 2434681 h 2806654"/>
                <a:gd name="connsiteX4" fmla="*/ 4159250 w 6629400"/>
                <a:gd name="connsiteY4" fmla="*/ 2806654 h 2806654"/>
                <a:gd name="connsiteX5" fmla="*/ 0 w 6629400"/>
                <a:gd name="connsiteY5" fmla="*/ 628627 h 2806654"/>
                <a:gd name="connsiteX6" fmla="*/ 84502 w 6629400"/>
                <a:gd name="connsiteY6" fmla="*/ 189679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8597"/>
                <a:gd name="connsiteY0" fmla="*/ 0 h 2806654"/>
                <a:gd name="connsiteX1" fmla="*/ 6629400 w 8528597"/>
                <a:gd name="connsiteY1" fmla="*/ 0 h 2806654"/>
                <a:gd name="connsiteX2" fmla="*/ 8525484 w 8528597"/>
                <a:gd name="connsiteY2" fmla="*/ 1326752 h 2806654"/>
                <a:gd name="connsiteX3" fmla="*/ 6484726 w 8528597"/>
                <a:gd name="connsiteY3" fmla="*/ 2434681 h 2806654"/>
                <a:gd name="connsiteX4" fmla="*/ 4159250 w 8528597"/>
                <a:gd name="connsiteY4" fmla="*/ 2806654 h 2806654"/>
                <a:gd name="connsiteX5" fmla="*/ 0 w 8528597"/>
                <a:gd name="connsiteY5" fmla="*/ 628627 h 2806654"/>
                <a:gd name="connsiteX6" fmla="*/ 84502 w 8528597"/>
                <a:gd name="connsiteY6" fmla="*/ 189679 h 2806654"/>
                <a:gd name="connsiteX7" fmla="*/ 177637 w 8528597"/>
                <a:gd name="connsiteY7" fmla="*/ 0 h 2806654"/>
                <a:gd name="connsiteX0" fmla="*/ 177637 w 8545051"/>
                <a:gd name="connsiteY0" fmla="*/ 23492 h 2830146"/>
                <a:gd name="connsiteX1" fmla="*/ 7840151 w 8545051"/>
                <a:gd name="connsiteY1" fmla="*/ 0 h 2830146"/>
                <a:gd name="connsiteX2" fmla="*/ 8525484 w 8545051"/>
                <a:gd name="connsiteY2" fmla="*/ 1350244 h 2830146"/>
                <a:gd name="connsiteX3" fmla="*/ 6484726 w 8545051"/>
                <a:gd name="connsiteY3" fmla="*/ 2458173 h 2830146"/>
                <a:gd name="connsiteX4" fmla="*/ 4159250 w 8545051"/>
                <a:gd name="connsiteY4" fmla="*/ 2830146 h 2830146"/>
                <a:gd name="connsiteX5" fmla="*/ 0 w 8545051"/>
                <a:gd name="connsiteY5" fmla="*/ 652119 h 2830146"/>
                <a:gd name="connsiteX6" fmla="*/ 84502 w 8545051"/>
                <a:gd name="connsiteY6" fmla="*/ 213171 h 2830146"/>
                <a:gd name="connsiteX7" fmla="*/ 177637 w 8545051"/>
                <a:gd name="connsiteY7" fmla="*/ 23492 h 2830146"/>
                <a:gd name="connsiteX0" fmla="*/ 177637 w 8549976"/>
                <a:gd name="connsiteY0" fmla="*/ 63281 h 2869935"/>
                <a:gd name="connsiteX1" fmla="*/ 7840151 w 8549976"/>
                <a:gd name="connsiteY1" fmla="*/ 39789 h 2869935"/>
                <a:gd name="connsiteX2" fmla="*/ 8525484 w 8549976"/>
                <a:gd name="connsiteY2" fmla="*/ 1390033 h 2869935"/>
                <a:gd name="connsiteX3" fmla="*/ 6484726 w 8549976"/>
                <a:gd name="connsiteY3" fmla="*/ 2497962 h 2869935"/>
                <a:gd name="connsiteX4" fmla="*/ 4159250 w 8549976"/>
                <a:gd name="connsiteY4" fmla="*/ 2869935 h 2869935"/>
                <a:gd name="connsiteX5" fmla="*/ 0 w 8549976"/>
                <a:gd name="connsiteY5" fmla="*/ 691908 h 2869935"/>
                <a:gd name="connsiteX6" fmla="*/ 84502 w 8549976"/>
                <a:gd name="connsiteY6" fmla="*/ 252960 h 2869935"/>
                <a:gd name="connsiteX7" fmla="*/ 177637 w 8549976"/>
                <a:gd name="connsiteY7" fmla="*/ 63281 h 2869935"/>
                <a:gd name="connsiteX0" fmla="*/ 177637 w 8516285"/>
                <a:gd name="connsiteY0" fmla="*/ 71551 h 2878205"/>
                <a:gd name="connsiteX1" fmla="*/ 7840151 w 8516285"/>
                <a:gd name="connsiteY1" fmla="*/ 48059 h 2878205"/>
                <a:gd name="connsiteX2" fmla="*/ 8487409 w 8516285"/>
                <a:gd name="connsiteY2" fmla="*/ 1345446 h 2878205"/>
                <a:gd name="connsiteX3" fmla="*/ 6484726 w 8516285"/>
                <a:gd name="connsiteY3" fmla="*/ 2506232 h 2878205"/>
                <a:gd name="connsiteX4" fmla="*/ 4159250 w 8516285"/>
                <a:gd name="connsiteY4" fmla="*/ 2878205 h 2878205"/>
                <a:gd name="connsiteX5" fmla="*/ 0 w 8516285"/>
                <a:gd name="connsiteY5" fmla="*/ 700178 h 2878205"/>
                <a:gd name="connsiteX6" fmla="*/ 84502 w 8516285"/>
                <a:gd name="connsiteY6" fmla="*/ 261230 h 2878205"/>
                <a:gd name="connsiteX7" fmla="*/ 177637 w 8516285"/>
                <a:gd name="connsiteY7" fmla="*/ 71551 h 287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6285" h="2878205">
                  <a:moveTo>
                    <a:pt x="177637" y="71551"/>
                  </a:moveTo>
                  <a:lnTo>
                    <a:pt x="7840151" y="48059"/>
                  </a:lnTo>
                  <a:cubicBezTo>
                    <a:pt x="8533098" y="-32393"/>
                    <a:pt x="8563559" y="-195066"/>
                    <a:pt x="8487409" y="1345446"/>
                  </a:cubicBezTo>
                  <a:cubicBezTo>
                    <a:pt x="7472105" y="2139574"/>
                    <a:pt x="6532951" y="2487348"/>
                    <a:pt x="6484726" y="2506232"/>
                  </a:cubicBezTo>
                  <a:cubicBezTo>
                    <a:pt x="5820905" y="2741077"/>
                    <a:pt x="5020659" y="2878205"/>
                    <a:pt x="4159250" y="2878205"/>
                  </a:cubicBezTo>
                  <a:cubicBezTo>
                    <a:pt x="1862160" y="2878205"/>
                    <a:pt x="0" y="1903069"/>
                    <a:pt x="0" y="700178"/>
                  </a:cubicBezTo>
                  <a:cubicBezTo>
                    <a:pt x="0" y="549817"/>
                    <a:pt x="29097" y="403014"/>
                    <a:pt x="84502" y="261230"/>
                  </a:cubicBezTo>
                  <a:lnTo>
                    <a:pt x="177637" y="71551"/>
                  </a:lnTo>
                  <a:close/>
                </a:path>
              </a:pathLst>
            </a:custGeom>
            <a:noFill/>
            <a:ln w="19050">
              <a:gradFill>
                <a:gsLst>
                  <a:gs pos="21000">
                    <a:schemeClr val="tx1">
                      <a:lumMod val="85000"/>
                      <a:lumOff val="15000"/>
                      <a:alpha val="8000"/>
                    </a:schemeClr>
                  </a:gs>
                  <a:gs pos="81000">
                    <a:srgbClr val="688CCE">
                      <a:alpha val="16000"/>
                    </a:srgbClr>
                  </a:gs>
                </a:gsLst>
                <a:lin ang="3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958E7A1-C42F-43A8-B199-F1BB886D57B8}"/>
                </a:ext>
              </a:extLst>
            </p:cNvPr>
            <p:cNvSpPr/>
            <p:nvPr userDrawn="1"/>
          </p:nvSpPr>
          <p:spPr>
            <a:xfrm flipV="1">
              <a:off x="2818306" y="4992008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01EA5-E60E-4641-B87D-3009BE06D4CD}"/>
                </a:ext>
              </a:extLst>
            </p:cNvPr>
            <p:cNvSpPr txBox="1"/>
            <p:nvPr userDrawn="1"/>
          </p:nvSpPr>
          <p:spPr>
            <a:xfrm>
              <a:off x="2314798" y="5022649"/>
              <a:ext cx="6928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Modeling</a:t>
              </a:r>
              <a:endParaRPr lang="ko-KR" altLang="en-US" sz="8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E3B6068-1965-40DF-824A-5208285706B6}"/>
                </a:ext>
              </a:extLst>
            </p:cNvPr>
            <p:cNvSpPr/>
            <p:nvPr userDrawn="1"/>
          </p:nvSpPr>
          <p:spPr>
            <a:xfrm flipV="1">
              <a:off x="381635" y="4744225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11BB22-CA01-4FEF-BAED-0A6622DE3B76}"/>
                </a:ext>
              </a:extLst>
            </p:cNvPr>
            <p:cNvSpPr txBox="1"/>
            <p:nvPr userDrawn="1"/>
          </p:nvSpPr>
          <p:spPr>
            <a:xfrm>
              <a:off x="251188" y="4792265"/>
              <a:ext cx="93968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YYS &amp; Children</a:t>
              </a:r>
              <a:endParaRPr lang="ko-KR" altLang="en-US" sz="7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25E9F6-FF24-468B-95C9-34EA5E073A77}"/>
              </a:ext>
            </a:extLst>
          </p:cNvPr>
          <p:cNvSpPr/>
          <p:nvPr userDrawn="1"/>
        </p:nvSpPr>
        <p:spPr>
          <a:xfrm>
            <a:off x="0" y="1981179"/>
            <a:ext cx="390524" cy="1257300"/>
          </a:xfrm>
          <a:prstGeom prst="rect">
            <a:avLst/>
          </a:prstGeom>
          <a:solidFill>
            <a:srgbClr val="F2B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01C0580-8611-491A-A17F-BCE2528E31AE}"/>
              </a:ext>
            </a:extLst>
          </p:cNvPr>
          <p:cNvSpPr/>
          <p:nvPr userDrawn="1"/>
        </p:nvSpPr>
        <p:spPr>
          <a:xfrm>
            <a:off x="8391524" y="-171449"/>
            <a:ext cx="3829051" cy="1904016"/>
          </a:xfrm>
          <a:custGeom>
            <a:avLst/>
            <a:gdLst>
              <a:gd name="connsiteX0" fmla="*/ 184515 w 6459721"/>
              <a:gd name="connsiteY0" fmla="*/ 0 h 2717800"/>
              <a:gd name="connsiteX1" fmla="*/ 6459721 w 6459721"/>
              <a:gd name="connsiteY1" fmla="*/ 0 h 2717800"/>
              <a:gd name="connsiteX2" fmla="*/ 6459721 w 6459721"/>
              <a:gd name="connsiteY2" fmla="*/ 2267201 h 2717800"/>
              <a:gd name="connsiteX3" fmla="*/ 6220178 w 6459721"/>
              <a:gd name="connsiteY3" fmla="*/ 2361002 h 2717800"/>
              <a:gd name="connsiteX4" fmla="*/ 3989571 w 6459721"/>
              <a:gd name="connsiteY4" fmla="*/ 2717800 h 2717800"/>
              <a:gd name="connsiteX5" fmla="*/ 0 w 6459721"/>
              <a:gd name="connsiteY5" fmla="*/ 628627 h 2717800"/>
              <a:gd name="connsiteX6" fmla="*/ 179364 w 6459721"/>
              <a:gd name="connsiteY6" fmla="*/ 7371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9721" h="2717800">
                <a:moveTo>
                  <a:pt x="184515" y="0"/>
                </a:moveTo>
                <a:lnTo>
                  <a:pt x="6459721" y="0"/>
                </a:lnTo>
                <a:lnTo>
                  <a:pt x="6459721" y="2267201"/>
                </a:lnTo>
                <a:lnTo>
                  <a:pt x="6220178" y="2361002"/>
                </a:lnTo>
                <a:cubicBezTo>
                  <a:pt x="5583438" y="2586266"/>
                  <a:pt x="4815838" y="2717800"/>
                  <a:pt x="3989571" y="2717800"/>
                </a:cubicBezTo>
                <a:cubicBezTo>
                  <a:pt x="1786192" y="2717800"/>
                  <a:pt x="0" y="1782445"/>
                  <a:pt x="0" y="628627"/>
                </a:cubicBezTo>
                <a:cubicBezTo>
                  <a:pt x="0" y="412286"/>
                  <a:pt x="62796" y="203626"/>
                  <a:pt x="179364" y="7371"/>
                </a:cubicBezTo>
                <a:close/>
              </a:path>
            </a:pathLst>
          </a:custGeom>
          <a:noFill/>
          <a:ln w="28575">
            <a:gradFill flip="none" rotWithShape="1">
              <a:gsLst>
                <a:gs pos="15000">
                  <a:srgbClr val="9DC3E6">
                    <a:alpha val="14000"/>
                  </a:srgbClr>
                </a:gs>
                <a:gs pos="90000">
                  <a:srgbClr val="7C7CE0">
                    <a:alpha val="2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CEA5986-4436-4ABD-A213-8B07FF39E135}"/>
              </a:ext>
            </a:extLst>
          </p:cNvPr>
          <p:cNvSpPr/>
          <p:nvPr userDrawn="1"/>
        </p:nvSpPr>
        <p:spPr>
          <a:xfrm flipH="1">
            <a:off x="9300586" y="1413038"/>
            <a:ext cx="67252" cy="64513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79875-3394-4C4D-BF1D-25D596AB13A9}"/>
              </a:ext>
            </a:extLst>
          </p:cNvPr>
          <p:cNvSpPr txBox="1"/>
          <p:nvPr userDrawn="1"/>
        </p:nvSpPr>
        <p:spPr>
          <a:xfrm>
            <a:off x="9054260" y="1424323"/>
            <a:ext cx="3135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ML</a:t>
            </a:r>
            <a:endParaRPr lang="ko-KR" altLang="en-US" sz="90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41FF1A6-3067-496B-8595-8991DEB8E0B0}"/>
              </a:ext>
            </a:extLst>
          </p:cNvPr>
          <p:cNvSpPr/>
          <p:nvPr userDrawn="1"/>
        </p:nvSpPr>
        <p:spPr>
          <a:xfrm>
            <a:off x="8999545" y="-57149"/>
            <a:ext cx="3392479" cy="1966265"/>
          </a:xfrm>
          <a:custGeom>
            <a:avLst/>
            <a:gdLst>
              <a:gd name="connsiteX0" fmla="*/ 177637 w 6629400"/>
              <a:gd name="connsiteY0" fmla="*/ 0 h 2806654"/>
              <a:gd name="connsiteX1" fmla="*/ 6629400 w 6629400"/>
              <a:gd name="connsiteY1" fmla="*/ 0 h 2806654"/>
              <a:gd name="connsiteX2" fmla="*/ 6629400 w 6629400"/>
              <a:gd name="connsiteY2" fmla="*/ 2378029 h 2806654"/>
              <a:gd name="connsiteX3" fmla="*/ 6484726 w 6629400"/>
              <a:gd name="connsiteY3" fmla="*/ 2434681 h 2806654"/>
              <a:gd name="connsiteX4" fmla="*/ 4159250 w 6629400"/>
              <a:gd name="connsiteY4" fmla="*/ 2806654 h 2806654"/>
              <a:gd name="connsiteX5" fmla="*/ 0 w 6629400"/>
              <a:gd name="connsiteY5" fmla="*/ 628627 h 2806654"/>
              <a:gd name="connsiteX6" fmla="*/ 84502 w 6629400"/>
              <a:gd name="connsiteY6" fmla="*/ 189679 h 280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9400" h="2806654">
                <a:moveTo>
                  <a:pt x="177637" y="0"/>
                </a:moveTo>
                <a:lnTo>
                  <a:pt x="6629400" y="0"/>
                </a:lnTo>
                <a:lnTo>
                  <a:pt x="6629400" y="2378029"/>
                </a:lnTo>
                <a:lnTo>
                  <a:pt x="6484726" y="2434681"/>
                </a:lnTo>
                <a:cubicBezTo>
                  <a:pt x="5820905" y="2669526"/>
                  <a:pt x="5020659" y="2806654"/>
                  <a:pt x="4159250" y="2806654"/>
                </a:cubicBezTo>
                <a:cubicBezTo>
                  <a:pt x="1862160" y="2806654"/>
                  <a:pt x="0" y="1831518"/>
                  <a:pt x="0" y="628627"/>
                </a:cubicBezTo>
                <a:cubicBezTo>
                  <a:pt x="0" y="478266"/>
                  <a:pt x="29097" y="331463"/>
                  <a:pt x="84502" y="189679"/>
                </a:cubicBezTo>
                <a:close/>
              </a:path>
            </a:pathLst>
          </a:custGeom>
          <a:noFill/>
          <a:ln w="19050">
            <a:gradFill>
              <a:gsLst>
                <a:gs pos="21000">
                  <a:schemeClr val="tx1">
                    <a:lumMod val="85000"/>
                    <a:lumOff val="15000"/>
                    <a:alpha val="12000"/>
                  </a:schemeClr>
                </a:gs>
                <a:gs pos="81000">
                  <a:srgbClr val="688CCE">
                    <a:alpha val="18000"/>
                  </a:srgbClr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D33D3F-D653-4DF5-A7AC-E8CAF61DBEBD}"/>
              </a:ext>
            </a:extLst>
          </p:cNvPr>
          <p:cNvSpPr txBox="1"/>
          <p:nvPr userDrawn="1"/>
        </p:nvSpPr>
        <p:spPr>
          <a:xfrm>
            <a:off x="10508307" y="1880232"/>
            <a:ext cx="3698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R</a:t>
            </a:r>
            <a:endParaRPr lang="ko-KR" altLang="en-US" sz="105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E75A950-A325-483A-A4BD-2831813977EF}"/>
              </a:ext>
            </a:extLst>
          </p:cNvPr>
          <p:cNvSpPr/>
          <p:nvPr userDrawn="1"/>
        </p:nvSpPr>
        <p:spPr>
          <a:xfrm flipH="1">
            <a:off x="10664554" y="1856942"/>
            <a:ext cx="57402" cy="57768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2523FB-6F2F-406D-8FEC-4213B148C963}"/>
              </a:ext>
            </a:extLst>
          </p:cNvPr>
          <p:cNvSpPr txBox="1"/>
          <p:nvPr userDrawn="1"/>
        </p:nvSpPr>
        <p:spPr>
          <a:xfrm>
            <a:off x="-1782" y="1999126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alpha val="4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모델선정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0AEB3E-42F1-42A8-BD33-5BEB026460F1}"/>
              </a:ext>
            </a:extLst>
          </p:cNvPr>
          <p:cNvSpPr txBox="1"/>
          <p:nvPr userDrawn="1"/>
        </p:nvSpPr>
        <p:spPr>
          <a:xfrm>
            <a:off x="336584" y="200717"/>
            <a:ext cx="168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16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1D5724-3DFA-412F-B605-AAA2AC281DB1}"/>
              </a:ext>
            </a:extLst>
          </p:cNvPr>
          <p:cNvSpPr txBox="1"/>
          <p:nvPr userDrawn="1"/>
        </p:nvSpPr>
        <p:spPr>
          <a:xfrm>
            <a:off x="215423" y="6355643"/>
            <a:ext cx="2596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  <a:alpha val="41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altLang="ko-KR" sz="1100" b="1" dirty="0" err="1">
                <a:solidFill>
                  <a:schemeClr val="bg1">
                    <a:lumMod val="65000"/>
                    <a:alpha val="41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opyright</a:t>
            </a:r>
            <a:r>
              <a:rPr lang="en-US" altLang="ko-KR" sz="1100" b="1" dirty="0">
                <a:solidFill>
                  <a:schemeClr val="bg1">
                    <a:lumMod val="65000"/>
                    <a:alpha val="41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Seojun A Kim 2020.07</a:t>
            </a:r>
            <a:endParaRPr lang="ko-KR" altLang="en-US" sz="1100" b="1" dirty="0">
              <a:solidFill>
                <a:schemeClr val="bg1">
                  <a:lumMod val="65000"/>
                  <a:alpha val="41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580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bg>
      <p:bgPr>
        <a:solidFill>
          <a:schemeClr val="tx2">
            <a:lumMod val="40000"/>
            <a:lumOff val="6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1B8915C-718B-4648-A4E1-4CDEA2A3B8C5}"/>
              </a:ext>
            </a:extLst>
          </p:cNvPr>
          <p:cNvSpPr/>
          <p:nvPr userDrawn="1"/>
        </p:nvSpPr>
        <p:spPr>
          <a:xfrm>
            <a:off x="7695072" y="-95249"/>
            <a:ext cx="4525504" cy="1904016"/>
          </a:xfrm>
          <a:custGeom>
            <a:avLst/>
            <a:gdLst>
              <a:gd name="connsiteX0" fmla="*/ 184515 w 6459721"/>
              <a:gd name="connsiteY0" fmla="*/ 0 h 2717800"/>
              <a:gd name="connsiteX1" fmla="*/ 6459721 w 6459721"/>
              <a:gd name="connsiteY1" fmla="*/ 0 h 2717800"/>
              <a:gd name="connsiteX2" fmla="*/ 6459721 w 6459721"/>
              <a:gd name="connsiteY2" fmla="*/ 2267201 h 2717800"/>
              <a:gd name="connsiteX3" fmla="*/ 6220178 w 6459721"/>
              <a:gd name="connsiteY3" fmla="*/ 2361002 h 2717800"/>
              <a:gd name="connsiteX4" fmla="*/ 3989571 w 6459721"/>
              <a:gd name="connsiteY4" fmla="*/ 2717800 h 2717800"/>
              <a:gd name="connsiteX5" fmla="*/ 0 w 6459721"/>
              <a:gd name="connsiteY5" fmla="*/ 628627 h 2717800"/>
              <a:gd name="connsiteX6" fmla="*/ 179364 w 6459721"/>
              <a:gd name="connsiteY6" fmla="*/ 7371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9721" h="2717800">
                <a:moveTo>
                  <a:pt x="184515" y="0"/>
                </a:moveTo>
                <a:lnTo>
                  <a:pt x="6459721" y="0"/>
                </a:lnTo>
                <a:lnTo>
                  <a:pt x="6459721" y="2267201"/>
                </a:lnTo>
                <a:lnTo>
                  <a:pt x="6220178" y="2361002"/>
                </a:lnTo>
                <a:cubicBezTo>
                  <a:pt x="5583438" y="2586266"/>
                  <a:pt x="4815838" y="2717800"/>
                  <a:pt x="3989571" y="2717800"/>
                </a:cubicBezTo>
                <a:cubicBezTo>
                  <a:pt x="1786192" y="2717800"/>
                  <a:pt x="0" y="1782445"/>
                  <a:pt x="0" y="628627"/>
                </a:cubicBezTo>
                <a:cubicBezTo>
                  <a:pt x="0" y="412286"/>
                  <a:pt x="62796" y="203626"/>
                  <a:pt x="179364" y="7371"/>
                </a:cubicBezTo>
                <a:close/>
              </a:path>
            </a:pathLst>
          </a:custGeom>
          <a:noFill/>
          <a:ln w="28575">
            <a:gradFill flip="none" rotWithShape="1">
              <a:gsLst>
                <a:gs pos="15000">
                  <a:srgbClr val="9DC3E6">
                    <a:alpha val="14000"/>
                  </a:srgbClr>
                </a:gs>
                <a:gs pos="90000">
                  <a:srgbClr val="7C7CE0">
                    <a:alpha val="2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E071-49A7-4667-9CB0-823B5F913E8D}"/>
              </a:ext>
            </a:extLst>
          </p:cNvPr>
          <p:cNvSpPr/>
          <p:nvPr userDrawn="1"/>
        </p:nvSpPr>
        <p:spPr>
          <a:xfrm>
            <a:off x="7576199" y="-57149"/>
            <a:ext cx="4644376" cy="1966265"/>
          </a:xfrm>
          <a:custGeom>
            <a:avLst/>
            <a:gdLst>
              <a:gd name="connsiteX0" fmla="*/ 177637 w 6629400"/>
              <a:gd name="connsiteY0" fmla="*/ 0 h 2806654"/>
              <a:gd name="connsiteX1" fmla="*/ 6629400 w 6629400"/>
              <a:gd name="connsiteY1" fmla="*/ 0 h 2806654"/>
              <a:gd name="connsiteX2" fmla="*/ 6629400 w 6629400"/>
              <a:gd name="connsiteY2" fmla="*/ 2378029 h 2806654"/>
              <a:gd name="connsiteX3" fmla="*/ 6484726 w 6629400"/>
              <a:gd name="connsiteY3" fmla="*/ 2434681 h 2806654"/>
              <a:gd name="connsiteX4" fmla="*/ 4159250 w 6629400"/>
              <a:gd name="connsiteY4" fmla="*/ 2806654 h 2806654"/>
              <a:gd name="connsiteX5" fmla="*/ 0 w 6629400"/>
              <a:gd name="connsiteY5" fmla="*/ 628627 h 2806654"/>
              <a:gd name="connsiteX6" fmla="*/ 84502 w 6629400"/>
              <a:gd name="connsiteY6" fmla="*/ 189679 h 280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9400" h="2806654">
                <a:moveTo>
                  <a:pt x="177637" y="0"/>
                </a:moveTo>
                <a:lnTo>
                  <a:pt x="6629400" y="0"/>
                </a:lnTo>
                <a:lnTo>
                  <a:pt x="6629400" y="2378029"/>
                </a:lnTo>
                <a:lnTo>
                  <a:pt x="6484726" y="2434681"/>
                </a:lnTo>
                <a:cubicBezTo>
                  <a:pt x="5820905" y="2669526"/>
                  <a:pt x="5020659" y="2806654"/>
                  <a:pt x="4159250" y="2806654"/>
                </a:cubicBezTo>
                <a:cubicBezTo>
                  <a:pt x="1862160" y="2806654"/>
                  <a:pt x="0" y="1831518"/>
                  <a:pt x="0" y="628627"/>
                </a:cubicBezTo>
                <a:cubicBezTo>
                  <a:pt x="0" y="478266"/>
                  <a:pt x="29097" y="331463"/>
                  <a:pt x="84502" y="189679"/>
                </a:cubicBezTo>
                <a:close/>
              </a:path>
            </a:pathLst>
          </a:custGeom>
          <a:noFill/>
          <a:ln w="19050">
            <a:gradFill>
              <a:gsLst>
                <a:gs pos="21000">
                  <a:schemeClr val="tx1">
                    <a:lumMod val="85000"/>
                    <a:lumOff val="15000"/>
                    <a:alpha val="0"/>
                  </a:schemeClr>
                </a:gs>
                <a:gs pos="81000">
                  <a:srgbClr val="688CCE">
                    <a:alpha val="16000"/>
                  </a:srgbClr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2A37CB2-0CCF-42B1-B8C8-CE64DEDB50FD}"/>
              </a:ext>
            </a:extLst>
          </p:cNvPr>
          <p:cNvSpPr/>
          <p:nvPr userDrawn="1"/>
        </p:nvSpPr>
        <p:spPr>
          <a:xfrm flipH="1">
            <a:off x="8796478" y="1490443"/>
            <a:ext cx="67843" cy="67843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F9E29-A175-4CE2-8975-391844821B33}"/>
              </a:ext>
            </a:extLst>
          </p:cNvPr>
          <p:cNvSpPr txBox="1"/>
          <p:nvPr userDrawn="1"/>
        </p:nvSpPr>
        <p:spPr>
          <a:xfrm>
            <a:off x="8793027" y="1269914"/>
            <a:ext cx="370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ML</a:t>
            </a:r>
            <a:endParaRPr lang="ko-KR" altLang="en-US" sz="90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9EA0DD1-8A16-42B3-831E-32CD9A7EED0A}"/>
              </a:ext>
            </a:extLst>
          </p:cNvPr>
          <p:cNvSpPr/>
          <p:nvPr userDrawn="1"/>
        </p:nvSpPr>
        <p:spPr>
          <a:xfrm flipV="1">
            <a:off x="10653352" y="1880232"/>
            <a:ext cx="57768" cy="57768"/>
          </a:xfrm>
          <a:prstGeom prst="ellipse">
            <a:avLst/>
          </a:prstGeom>
          <a:solidFill>
            <a:srgbClr val="AD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64A19D-741F-48CA-A784-F2A9774957A4}"/>
              </a:ext>
            </a:extLst>
          </p:cNvPr>
          <p:cNvSpPr txBox="1"/>
          <p:nvPr userDrawn="1"/>
        </p:nvSpPr>
        <p:spPr>
          <a:xfrm>
            <a:off x="10539814" y="1880232"/>
            <a:ext cx="293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rPr>
              <a:t>R</a:t>
            </a:r>
            <a:endParaRPr lang="ko-KR" altLang="en-US" sz="1050" dirty="0">
              <a:solidFill>
                <a:schemeClr val="tx1">
                  <a:alpha val="8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4ADE351-8E52-4D1D-B61B-E2F6CDBEC199}"/>
              </a:ext>
            </a:extLst>
          </p:cNvPr>
          <p:cNvGrpSpPr/>
          <p:nvPr userDrawn="1"/>
        </p:nvGrpSpPr>
        <p:grpSpPr>
          <a:xfrm>
            <a:off x="-56161" y="4250425"/>
            <a:ext cx="4491363" cy="2607575"/>
            <a:chOff x="-65554" y="4289085"/>
            <a:chExt cx="3876674" cy="2607575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A6495EF-1F0F-4B66-B1FD-F3BB96A88570}"/>
                </a:ext>
              </a:extLst>
            </p:cNvPr>
            <p:cNvSpPr/>
            <p:nvPr userDrawn="1"/>
          </p:nvSpPr>
          <p:spPr>
            <a:xfrm rot="10800000">
              <a:off x="-65554" y="4506929"/>
              <a:ext cx="3876674" cy="2389731"/>
            </a:xfrm>
            <a:custGeom>
              <a:avLst/>
              <a:gdLst>
                <a:gd name="connsiteX0" fmla="*/ 184515 w 6459721"/>
                <a:gd name="connsiteY0" fmla="*/ 0 h 2717800"/>
                <a:gd name="connsiteX1" fmla="*/ 6459721 w 6459721"/>
                <a:gd name="connsiteY1" fmla="*/ 0 h 2717800"/>
                <a:gd name="connsiteX2" fmla="*/ 6459721 w 6459721"/>
                <a:gd name="connsiteY2" fmla="*/ 2267201 h 2717800"/>
                <a:gd name="connsiteX3" fmla="*/ 6220178 w 6459721"/>
                <a:gd name="connsiteY3" fmla="*/ 2361002 h 2717800"/>
                <a:gd name="connsiteX4" fmla="*/ 3989571 w 6459721"/>
                <a:gd name="connsiteY4" fmla="*/ 2717800 h 2717800"/>
                <a:gd name="connsiteX5" fmla="*/ 0 w 6459721"/>
                <a:gd name="connsiteY5" fmla="*/ 628627 h 2717800"/>
                <a:gd name="connsiteX6" fmla="*/ 179364 w 6459721"/>
                <a:gd name="connsiteY6" fmla="*/ 7371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9721" h="2717800">
                  <a:moveTo>
                    <a:pt x="184515" y="0"/>
                  </a:moveTo>
                  <a:lnTo>
                    <a:pt x="6459721" y="0"/>
                  </a:lnTo>
                  <a:lnTo>
                    <a:pt x="6459721" y="2267201"/>
                  </a:lnTo>
                  <a:lnTo>
                    <a:pt x="6220178" y="2361002"/>
                  </a:lnTo>
                  <a:cubicBezTo>
                    <a:pt x="5583438" y="2586266"/>
                    <a:pt x="4815838" y="2717800"/>
                    <a:pt x="3989571" y="2717800"/>
                  </a:cubicBezTo>
                  <a:cubicBezTo>
                    <a:pt x="1786192" y="2717800"/>
                    <a:pt x="0" y="1782445"/>
                    <a:pt x="0" y="628627"/>
                  </a:cubicBezTo>
                  <a:cubicBezTo>
                    <a:pt x="0" y="412286"/>
                    <a:pt x="62796" y="203626"/>
                    <a:pt x="179364" y="7371"/>
                  </a:cubicBezTo>
                  <a:close/>
                </a:path>
              </a:pathLst>
            </a:custGeom>
            <a:noFill/>
            <a:ln w="28575">
              <a:gradFill flip="none" rotWithShape="1">
                <a:gsLst>
                  <a:gs pos="15000">
                    <a:srgbClr val="9DC3E6">
                      <a:alpha val="24000"/>
                    </a:srgbClr>
                  </a:gs>
                  <a:gs pos="90000">
                    <a:srgbClr val="7C7CE0">
                      <a:alpha val="2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F7D947-B205-409D-B487-2F46BF5928B6}"/>
                </a:ext>
              </a:extLst>
            </p:cNvPr>
            <p:cNvSpPr txBox="1"/>
            <p:nvPr userDrawn="1"/>
          </p:nvSpPr>
          <p:spPr>
            <a:xfrm>
              <a:off x="1352642" y="4289085"/>
              <a:ext cx="7168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Analysis</a:t>
              </a:r>
              <a:endParaRPr lang="ko-KR" altLang="en-US" sz="9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C50E067-7E88-4FBD-A8C1-7D1F6D485B6A}"/>
                </a:ext>
              </a:extLst>
            </p:cNvPr>
            <p:cNvSpPr/>
            <p:nvPr userDrawn="1"/>
          </p:nvSpPr>
          <p:spPr>
            <a:xfrm flipV="1">
              <a:off x="1586457" y="4491976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05A29AF-B7D9-428F-B40B-C4B4357AE165}"/>
              </a:ext>
            </a:extLst>
          </p:cNvPr>
          <p:cNvGrpSpPr/>
          <p:nvPr userDrawn="1"/>
        </p:nvGrpSpPr>
        <p:grpSpPr>
          <a:xfrm>
            <a:off x="-56161" y="4601397"/>
            <a:ext cx="5326319" cy="2333955"/>
            <a:chOff x="-1136232" y="4629691"/>
            <a:chExt cx="4872865" cy="2333955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952F464-F012-4F78-BB99-C87F7271EABF}"/>
                </a:ext>
              </a:extLst>
            </p:cNvPr>
            <p:cNvSpPr/>
            <p:nvPr userDrawn="1"/>
          </p:nvSpPr>
          <p:spPr>
            <a:xfrm rot="10800000">
              <a:off x="-1136232" y="4629691"/>
              <a:ext cx="4872865" cy="2333955"/>
            </a:xfrm>
            <a:custGeom>
              <a:avLst/>
              <a:gdLst>
                <a:gd name="connsiteX0" fmla="*/ 177637 w 6629400"/>
                <a:gd name="connsiteY0" fmla="*/ 0 h 2806654"/>
                <a:gd name="connsiteX1" fmla="*/ 6629400 w 6629400"/>
                <a:gd name="connsiteY1" fmla="*/ 0 h 2806654"/>
                <a:gd name="connsiteX2" fmla="*/ 6629400 w 6629400"/>
                <a:gd name="connsiteY2" fmla="*/ 2378029 h 2806654"/>
                <a:gd name="connsiteX3" fmla="*/ 6484726 w 6629400"/>
                <a:gd name="connsiteY3" fmla="*/ 2434681 h 2806654"/>
                <a:gd name="connsiteX4" fmla="*/ 4159250 w 6629400"/>
                <a:gd name="connsiteY4" fmla="*/ 2806654 h 2806654"/>
                <a:gd name="connsiteX5" fmla="*/ 0 w 6629400"/>
                <a:gd name="connsiteY5" fmla="*/ 628627 h 2806654"/>
                <a:gd name="connsiteX6" fmla="*/ 84502 w 6629400"/>
                <a:gd name="connsiteY6" fmla="*/ 189679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5484"/>
                <a:gd name="connsiteY0" fmla="*/ 0 h 2806654"/>
                <a:gd name="connsiteX1" fmla="*/ 6629400 w 8525484"/>
                <a:gd name="connsiteY1" fmla="*/ 0 h 2806654"/>
                <a:gd name="connsiteX2" fmla="*/ 8525484 w 8525484"/>
                <a:gd name="connsiteY2" fmla="*/ 1326752 h 2806654"/>
                <a:gd name="connsiteX3" fmla="*/ 6484726 w 8525484"/>
                <a:gd name="connsiteY3" fmla="*/ 2434681 h 2806654"/>
                <a:gd name="connsiteX4" fmla="*/ 4159250 w 8525484"/>
                <a:gd name="connsiteY4" fmla="*/ 2806654 h 2806654"/>
                <a:gd name="connsiteX5" fmla="*/ 0 w 8525484"/>
                <a:gd name="connsiteY5" fmla="*/ 628627 h 2806654"/>
                <a:gd name="connsiteX6" fmla="*/ 84502 w 8525484"/>
                <a:gd name="connsiteY6" fmla="*/ 189679 h 2806654"/>
                <a:gd name="connsiteX7" fmla="*/ 177637 w 8525484"/>
                <a:gd name="connsiteY7" fmla="*/ 0 h 2806654"/>
                <a:gd name="connsiteX0" fmla="*/ 177637 w 8528597"/>
                <a:gd name="connsiteY0" fmla="*/ 0 h 2806654"/>
                <a:gd name="connsiteX1" fmla="*/ 6629400 w 8528597"/>
                <a:gd name="connsiteY1" fmla="*/ 0 h 2806654"/>
                <a:gd name="connsiteX2" fmla="*/ 8525484 w 8528597"/>
                <a:gd name="connsiteY2" fmla="*/ 1326752 h 2806654"/>
                <a:gd name="connsiteX3" fmla="*/ 6484726 w 8528597"/>
                <a:gd name="connsiteY3" fmla="*/ 2434681 h 2806654"/>
                <a:gd name="connsiteX4" fmla="*/ 4159250 w 8528597"/>
                <a:gd name="connsiteY4" fmla="*/ 2806654 h 2806654"/>
                <a:gd name="connsiteX5" fmla="*/ 0 w 8528597"/>
                <a:gd name="connsiteY5" fmla="*/ 628627 h 2806654"/>
                <a:gd name="connsiteX6" fmla="*/ 84502 w 8528597"/>
                <a:gd name="connsiteY6" fmla="*/ 189679 h 2806654"/>
                <a:gd name="connsiteX7" fmla="*/ 177637 w 8528597"/>
                <a:gd name="connsiteY7" fmla="*/ 0 h 2806654"/>
                <a:gd name="connsiteX0" fmla="*/ 177637 w 8545051"/>
                <a:gd name="connsiteY0" fmla="*/ 23492 h 2830146"/>
                <a:gd name="connsiteX1" fmla="*/ 7840151 w 8545051"/>
                <a:gd name="connsiteY1" fmla="*/ 0 h 2830146"/>
                <a:gd name="connsiteX2" fmla="*/ 8525484 w 8545051"/>
                <a:gd name="connsiteY2" fmla="*/ 1350244 h 2830146"/>
                <a:gd name="connsiteX3" fmla="*/ 6484726 w 8545051"/>
                <a:gd name="connsiteY3" fmla="*/ 2458173 h 2830146"/>
                <a:gd name="connsiteX4" fmla="*/ 4159250 w 8545051"/>
                <a:gd name="connsiteY4" fmla="*/ 2830146 h 2830146"/>
                <a:gd name="connsiteX5" fmla="*/ 0 w 8545051"/>
                <a:gd name="connsiteY5" fmla="*/ 652119 h 2830146"/>
                <a:gd name="connsiteX6" fmla="*/ 84502 w 8545051"/>
                <a:gd name="connsiteY6" fmla="*/ 213171 h 2830146"/>
                <a:gd name="connsiteX7" fmla="*/ 177637 w 8545051"/>
                <a:gd name="connsiteY7" fmla="*/ 23492 h 2830146"/>
                <a:gd name="connsiteX0" fmla="*/ 177637 w 8549976"/>
                <a:gd name="connsiteY0" fmla="*/ 63281 h 2869935"/>
                <a:gd name="connsiteX1" fmla="*/ 7840151 w 8549976"/>
                <a:gd name="connsiteY1" fmla="*/ 39789 h 2869935"/>
                <a:gd name="connsiteX2" fmla="*/ 8525484 w 8549976"/>
                <a:gd name="connsiteY2" fmla="*/ 1390033 h 2869935"/>
                <a:gd name="connsiteX3" fmla="*/ 6484726 w 8549976"/>
                <a:gd name="connsiteY3" fmla="*/ 2497962 h 2869935"/>
                <a:gd name="connsiteX4" fmla="*/ 4159250 w 8549976"/>
                <a:gd name="connsiteY4" fmla="*/ 2869935 h 2869935"/>
                <a:gd name="connsiteX5" fmla="*/ 0 w 8549976"/>
                <a:gd name="connsiteY5" fmla="*/ 691908 h 2869935"/>
                <a:gd name="connsiteX6" fmla="*/ 84502 w 8549976"/>
                <a:gd name="connsiteY6" fmla="*/ 252960 h 2869935"/>
                <a:gd name="connsiteX7" fmla="*/ 177637 w 8549976"/>
                <a:gd name="connsiteY7" fmla="*/ 63281 h 2869935"/>
                <a:gd name="connsiteX0" fmla="*/ 177637 w 8516285"/>
                <a:gd name="connsiteY0" fmla="*/ 71551 h 2878205"/>
                <a:gd name="connsiteX1" fmla="*/ 7840151 w 8516285"/>
                <a:gd name="connsiteY1" fmla="*/ 48059 h 2878205"/>
                <a:gd name="connsiteX2" fmla="*/ 8487409 w 8516285"/>
                <a:gd name="connsiteY2" fmla="*/ 1345446 h 2878205"/>
                <a:gd name="connsiteX3" fmla="*/ 6484726 w 8516285"/>
                <a:gd name="connsiteY3" fmla="*/ 2506232 h 2878205"/>
                <a:gd name="connsiteX4" fmla="*/ 4159250 w 8516285"/>
                <a:gd name="connsiteY4" fmla="*/ 2878205 h 2878205"/>
                <a:gd name="connsiteX5" fmla="*/ 0 w 8516285"/>
                <a:gd name="connsiteY5" fmla="*/ 700178 h 2878205"/>
                <a:gd name="connsiteX6" fmla="*/ 84502 w 8516285"/>
                <a:gd name="connsiteY6" fmla="*/ 261230 h 2878205"/>
                <a:gd name="connsiteX7" fmla="*/ 177637 w 8516285"/>
                <a:gd name="connsiteY7" fmla="*/ 71551 h 287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6285" h="2878205">
                  <a:moveTo>
                    <a:pt x="177637" y="71551"/>
                  </a:moveTo>
                  <a:lnTo>
                    <a:pt x="7840151" y="48059"/>
                  </a:lnTo>
                  <a:cubicBezTo>
                    <a:pt x="8533098" y="-32393"/>
                    <a:pt x="8563559" y="-195066"/>
                    <a:pt x="8487409" y="1345446"/>
                  </a:cubicBezTo>
                  <a:cubicBezTo>
                    <a:pt x="7472105" y="2139574"/>
                    <a:pt x="6532951" y="2487348"/>
                    <a:pt x="6484726" y="2506232"/>
                  </a:cubicBezTo>
                  <a:cubicBezTo>
                    <a:pt x="5820905" y="2741077"/>
                    <a:pt x="5020659" y="2878205"/>
                    <a:pt x="4159250" y="2878205"/>
                  </a:cubicBezTo>
                  <a:cubicBezTo>
                    <a:pt x="1862160" y="2878205"/>
                    <a:pt x="0" y="1903069"/>
                    <a:pt x="0" y="700178"/>
                  </a:cubicBezTo>
                  <a:cubicBezTo>
                    <a:pt x="0" y="549817"/>
                    <a:pt x="29097" y="403014"/>
                    <a:pt x="84502" y="261230"/>
                  </a:cubicBezTo>
                  <a:lnTo>
                    <a:pt x="177637" y="71551"/>
                  </a:lnTo>
                  <a:close/>
                </a:path>
              </a:pathLst>
            </a:custGeom>
            <a:noFill/>
            <a:ln w="19050">
              <a:gradFill>
                <a:gsLst>
                  <a:gs pos="21000">
                    <a:schemeClr val="tx1">
                      <a:lumMod val="85000"/>
                      <a:lumOff val="15000"/>
                      <a:alpha val="8000"/>
                    </a:schemeClr>
                  </a:gs>
                  <a:gs pos="81000">
                    <a:srgbClr val="688CCE">
                      <a:alpha val="16000"/>
                    </a:srgbClr>
                  </a:gs>
                </a:gsLst>
                <a:lin ang="3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958E7A1-C42F-43A8-B199-F1BB886D57B8}"/>
                </a:ext>
              </a:extLst>
            </p:cNvPr>
            <p:cNvSpPr/>
            <p:nvPr userDrawn="1"/>
          </p:nvSpPr>
          <p:spPr>
            <a:xfrm flipV="1">
              <a:off x="2818306" y="4992008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01EA5-E60E-4641-B87D-3009BE06D4CD}"/>
                </a:ext>
              </a:extLst>
            </p:cNvPr>
            <p:cNvSpPr txBox="1"/>
            <p:nvPr userDrawn="1"/>
          </p:nvSpPr>
          <p:spPr>
            <a:xfrm>
              <a:off x="2314798" y="5022649"/>
              <a:ext cx="6928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Modeling</a:t>
              </a:r>
              <a:endParaRPr lang="ko-KR" altLang="en-US" sz="8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E3B6068-1965-40DF-824A-5208285706B6}"/>
                </a:ext>
              </a:extLst>
            </p:cNvPr>
            <p:cNvSpPr/>
            <p:nvPr userDrawn="1"/>
          </p:nvSpPr>
          <p:spPr>
            <a:xfrm flipV="1">
              <a:off x="381635" y="4744225"/>
              <a:ext cx="57466" cy="57466"/>
            </a:xfrm>
            <a:prstGeom prst="ellipse">
              <a:avLst/>
            </a:prstGeom>
            <a:solidFill>
              <a:srgbClr val="AD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11BB22-CA01-4FEF-BAED-0A6622DE3B76}"/>
                </a:ext>
              </a:extLst>
            </p:cNvPr>
            <p:cNvSpPr txBox="1"/>
            <p:nvPr userDrawn="1"/>
          </p:nvSpPr>
          <p:spPr>
            <a:xfrm>
              <a:off x="251188" y="4792265"/>
              <a:ext cx="93968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alpha val="8000"/>
                    </a:schemeClr>
                  </a:solidFill>
                  <a:latin typeface="Arial Black" panose="020B0A04020102020204" pitchFamily="34" charset="0"/>
                </a:rPr>
                <a:t>YYS &amp; Children</a:t>
              </a:r>
              <a:endParaRPr lang="ko-KR" altLang="en-US" sz="700" dirty="0">
                <a:solidFill>
                  <a:schemeClr val="tx1">
                    <a:alpha val="8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25E9F6-FF24-468B-95C9-34EA5E073A77}"/>
              </a:ext>
            </a:extLst>
          </p:cNvPr>
          <p:cNvSpPr/>
          <p:nvPr userDrawn="1"/>
        </p:nvSpPr>
        <p:spPr>
          <a:xfrm>
            <a:off x="0" y="2800350"/>
            <a:ext cx="390524" cy="1257300"/>
          </a:xfrm>
          <a:prstGeom prst="rect">
            <a:avLst/>
          </a:prstGeom>
          <a:solidFill>
            <a:srgbClr val="EA7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43E6B2-ED0E-47C3-A6E6-C139AD6B464A}"/>
              </a:ext>
            </a:extLst>
          </p:cNvPr>
          <p:cNvGrpSpPr/>
          <p:nvPr userDrawn="1"/>
        </p:nvGrpSpPr>
        <p:grpSpPr>
          <a:xfrm>
            <a:off x="1281953" y="0"/>
            <a:ext cx="495263" cy="6906778"/>
            <a:chOff x="1554580" y="-48778"/>
            <a:chExt cx="495263" cy="6906778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F6F4527-FBD3-4779-BE2A-5D3E026E90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54580" y="-48778"/>
              <a:ext cx="495263" cy="1318692"/>
            </a:xfrm>
            <a:prstGeom prst="line">
              <a:avLst/>
            </a:prstGeom>
            <a:ln w="15875">
              <a:solidFill>
                <a:schemeClr val="accent2">
                  <a:lumMod val="75000"/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88285EF-1FF4-4CD0-8E1F-F5544DBB22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49843" y="1269914"/>
              <a:ext cx="0" cy="5588086"/>
            </a:xfrm>
            <a:prstGeom prst="line">
              <a:avLst/>
            </a:prstGeom>
            <a:ln w="15875">
              <a:solidFill>
                <a:schemeClr val="accent2">
                  <a:lumMod val="75000"/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B8850D1-E947-4763-AD3C-7D94BB8473E7}"/>
              </a:ext>
            </a:extLst>
          </p:cNvPr>
          <p:cNvSpPr txBox="1"/>
          <p:nvPr userDrawn="1"/>
        </p:nvSpPr>
        <p:spPr>
          <a:xfrm>
            <a:off x="0" y="804713"/>
            <a:ext cx="1389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Business </a:t>
            </a:r>
          </a:p>
          <a:p>
            <a:r>
              <a:rPr lang="en-US" altLang="ko-KR" sz="1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       Analysis</a:t>
            </a:r>
            <a:endParaRPr lang="ko-KR" altLang="en-US" sz="16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A82CCB-2791-409F-9E14-8A2E053B0777}"/>
              </a:ext>
            </a:extLst>
          </p:cNvPr>
          <p:cNvSpPr txBox="1"/>
          <p:nvPr userDrawn="1"/>
        </p:nvSpPr>
        <p:spPr>
          <a:xfrm>
            <a:off x="-1782" y="2800350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alpha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70706B-CA8A-4979-BEC4-88915F90CE1A}"/>
              </a:ext>
            </a:extLst>
          </p:cNvPr>
          <p:cNvSpPr txBox="1"/>
          <p:nvPr userDrawn="1"/>
        </p:nvSpPr>
        <p:spPr>
          <a:xfrm>
            <a:off x="215423" y="6355643"/>
            <a:ext cx="2596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  <a:alpha val="41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altLang="ko-KR" sz="1100" b="1" dirty="0" err="1">
                <a:solidFill>
                  <a:schemeClr val="bg1">
                    <a:lumMod val="65000"/>
                    <a:alpha val="41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opyright</a:t>
            </a:r>
            <a:r>
              <a:rPr lang="en-US" altLang="ko-KR" sz="1100" b="1" dirty="0">
                <a:solidFill>
                  <a:schemeClr val="bg1">
                    <a:lumMod val="65000"/>
                    <a:alpha val="41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Seojun A Kim 2020.07</a:t>
            </a:r>
            <a:endParaRPr lang="ko-KR" altLang="en-US" sz="1100" b="1" dirty="0">
              <a:solidFill>
                <a:schemeClr val="bg1">
                  <a:lumMod val="65000"/>
                  <a:alpha val="41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186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7D34C4-FE7C-4001-BBEE-80E0422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0C9104-3FF1-4328-91D3-ACEF002F5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EC99C-77B3-472D-9AA4-F661F3578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51102-3D39-4CED-9C84-0F43084980E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75B316-82E8-4229-BA83-C85CF1190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F19978-B773-44B5-8634-5C5A29CA0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5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4" r:id="rId8"/>
    <p:sldLayoutId id="2147483661" r:id="rId9"/>
    <p:sldLayoutId id="2147483666" r:id="rId10"/>
    <p:sldLayoutId id="2147483662" r:id="rId11"/>
    <p:sldLayoutId id="2147483667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tmp"/><Relationship Id="rId4" Type="http://schemas.openxmlformats.org/officeDocument/2006/relationships/image" Target="../media/image26.tm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tmp"/><Relationship Id="rId4" Type="http://schemas.openxmlformats.org/officeDocument/2006/relationships/image" Target="../media/image30.tm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tm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ktelecom.com/investor/lib/presentation.do" TargetMode="External"/><Relationship Id="rId3" Type="http://schemas.openxmlformats.org/officeDocument/2006/relationships/hyperlink" Target="https://www.datascienceblog.net/post/machine-learning/forecasting-an-introduction/" TargetMode="External"/><Relationship Id="rId7" Type="http://schemas.openxmlformats.org/officeDocument/2006/relationships/hyperlink" Target="https://www.sktelecom.com/investor/lib/breport.do" TargetMode="External"/><Relationship Id="rId2" Type="http://schemas.openxmlformats.org/officeDocument/2006/relationships/hyperlink" Target="https://otexts.com/fppkr/decomposition.html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msit.go.kr/web/msipContents/contents.do?mId=OTg3" TargetMode="External"/><Relationship Id="rId5" Type="http://schemas.openxmlformats.org/officeDocument/2006/relationships/hyperlink" Target="https://corp.kt.com/attach/irdata/10307/1Q20_KT_NDR_PT_KOR_F.pdf" TargetMode="External"/><Relationship Id="rId4" Type="http://schemas.openxmlformats.org/officeDocument/2006/relationships/hyperlink" Target="https://corp.kt.com/attach/report/2020/1Q20.pdf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7A4471-4815-4183-A627-E258C2186BD5}"/>
              </a:ext>
            </a:extLst>
          </p:cNvPr>
          <p:cNvCxnSpPr>
            <a:cxnSpLocks/>
          </p:cNvCxnSpPr>
          <p:nvPr/>
        </p:nvCxnSpPr>
        <p:spPr>
          <a:xfrm>
            <a:off x="228247" y="1748932"/>
            <a:ext cx="594034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1C7597-5408-4819-BF70-BBF150269C1E}"/>
              </a:ext>
            </a:extLst>
          </p:cNvPr>
          <p:cNvSpPr txBox="1"/>
          <p:nvPr/>
        </p:nvSpPr>
        <p:spPr>
          <a:xfrm>
            <a:off x="152201" y="529553"/>
            <a:ext cx="6016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3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관련 </a:t>
            </a:r>
            <a:r>
              <a:rPr lang="en-US" altLang="ko-KR" sz="3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ICT </a:t>
            </a:r>
            <a:r>
              <a:rPr lang="ko-KR" altLang="en-US" sz="3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기업수요 예측과 </a:t>
            </a:r>
            <a:endParaRPr lang="en-US" altLang="ko-KR" sz="36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3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그에 따른 기업의 전략 수립 방안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DD037C-F693-4984-8964-6D653C827E54}"/>
              </a:ext>
            </a:extLst>
          </p:cNvPr>
          <p:cNvSpPr txBox="1"/>
          <p:nvPr/>
        </p:nvSpPr>
        <p:spPr>
          <a:xfrm>
            <a:off x="9562501" y="3801749"/>
            <a:ext cx="1362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김서준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5EFD6D1-C473-444D-914F-81AFBF662A9B}"/>
              </a:ext>
            </a:extLst>
          </p:cNvPr>
          <p:cNvCxnSpPr>
            <a:cxnSpLocks/>
          </p:cNvCxnSpPr>
          <p:nvPr/>
        </p:nvCxnSpPr>
        <p:spPr>
          <a:xfrm>
            <a:off x="9658150" y="4444412"/>
            <a:ext cx="1210075" cy="0"/>
          </a:xfrm>
          <a:prstGeom prst="line">
            <a:avLst/>
          </a:prstGeom>
          <a:ln w="762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0D5AF9B-161D-4AF8-ACA1-8D7B56AB42EC}"/>
              </a:ext>
            </a:extLst>
          </p:cNvPr>
          <p:cNvSpPr txBox="1"/>
          <p:nvPr/>
        </p:nvSpPr>
        <p:spPr>
          <a:xfrm rot="19612539">
            <a:off x="2371033" y="505191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2020.07</a:t>
            </a:r>
            <a:endParaRPr lang="ko-KR" altLang="en-US" sz="1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72A4B7-D910-4E0A-ADA2-EABB1EC56DCA}"/>
              </a:ext>
            </a:extLst>
          </p:cNvPr>
          <p:cNvSpPr txBox="1"/>
          <p:nvPr/>
        </p:nvSpPr>
        <p:spPr>
          <a:xfrm rot="19554396">
            <a:off x="1069606" y="3858955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</a:t>
            </a:r>
            <a:endParaRPr lang="ko-KR" altLang="en-US" sz="1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7B478E-C0DF-4907-851A-A824C092B137}"/>
              </a:ext>
            </a:extLst>
          </p:cNvPr>
          <p:cNvSpPr txBox="1"/>
          <p:nvPr/>
        </p:nvSpPr>
        <p:spPr>
          <a:xfrm rot="1867842">
            <a:off x="5834575" y="624254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ML</a:t>
            </a:r>
            <a:endParaRPr lang="ko-KR" altLang="en-US" sz="1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B1E06-B024-4262-9974-4021484203B0}"/>
              </a:ext>
            </a:extLst>
          </p:cNvPr>
          <p:cNvSpPr txBox="1"/>
          <p:nvPr/>
        </p:nvSpPr>
        <p:spPr>
          <a:xfrm rot="2217733">
            <a:off x="7247987" y="4210026"/>
            <a:ext cx="949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WordCloud</a:t>
            </a:r>
            <a:endParaRPr lang="ko-KR" altLang="en-US" sz="12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AD2146-B48F-4686-9FE8-F84962A1B643}"/>
              </a:ext>
            </a:extLst>
          </p:cNvPr>
          <p:cNvSpPr txBox="1"/>
          <p:nvPr/>
        </p:nvSpPr>
        <p:spPr>
          <a:xfrm rot="19612539">
            <a:off x="8326642" y="340209"/>
            <a:ext cx="1125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YYS respect..</a:t>
            </a:r>
            <a:endParaRPr lang="ko-KR" altLang="en-US" sz="12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887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6D85ED-2BB6-4968-AA7B-C7F281C63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747" y="2360240"/>
            <a:ext cx="5232202" cy="14542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auto.arima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(ts_skt4,seasonal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stepwise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approximation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)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Series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 panose="020B0609040504020204" pitchFamily="49" charset="0"/>
              </a:rPr>
              <a:t>ts_skt4 ARIMA(5,2,0)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Coefficients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ar1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ar2 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ar3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ar4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ar5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-0.5695 -0.3621 -0.1858 -0.2284 -0.4046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s.e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0.0989 0.1133 0.1212 0.1183 0.1080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sigma^2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estimated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8.764e+09: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likelihood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=-1117.4 AIC=2246.81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AICc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=2247.86 BIC=2261.6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A387B-E6DB-4121-8252-26AE0E44C75A}"/>
              </a:ext>
            </a:extLst>
          </p:cNvPr>
          <p:cNvSpPr txBox="1"/>
          <p:nvPr/>
        </p:nvSpPr>
        <p:spPr>
          <a:xfrm>
            <a:off x="2146422" y="1570397"/>
            <a:ext cx="548227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활용한 시계열 데이터 분해 값 확인 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B0D97-ED71-42BA-8B9A-AAE19EA6132D}"/>
              </a:ext>
            </a:extLst>
          </p:cNvPr>
          <p:cNvSpPr txBox="1"/>
          <p:nvPr/>
        </p:nvSpPr>
        <p:spPr>
          <a:xfrm>
            <a:off x="2146427" y="4164105"/>
            <a:ext cx="8756884" cy="1423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※ Auto 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통해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ACF, PACF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차분 값을 확인 후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fitted model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직접 생성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 dirty="0" err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</a:t>
            </a:r>
            <a:endParaRPr lang="en-US" altLang="ko-KR" sz="2000" b="1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ARIMA(5,2,0) :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차분 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PACF </a:t>
            </a:r>
            <a:r>
              <a:rPr lang="ko-KR" altLang="en-US" sz="2000" b="1" dirty="0" err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절단선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lag=5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584FDD-6FD9-4083-A2DD-2DAFC60362BE}"/>
              </a:ext>
            </a:extLst>
          </p:cNvPr>
          <p:cNvSpPr txBox="1"/>
          <p:nvPr/>
        </p:nvSpPr>
        <p:spPr>
          <a:xfrm>
            <a:off x="340655" y="1283135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분석자료 준비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E9211-B807-4B29-A195-811F732B7CC3}"/>
              </a:ext>
            </a:extLst>
          </p:cNvPr>
          <p:cNvSpPr txBox="1"/>
          <p:nvPr/>
        </p:nvSpPr>
        <p:spPr>
          <a:xfrm>
            <a:off x="560768" y="171285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2)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선정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36473C-DF2C-4FED-B5B3-3441715F9A24}"/>
              </a:ext>
            </a:extLst>
          </p:cNvPr>
          <p:cNvSpPr txBox="1"/>
          <p:nvPr/>
        </p:nvSpPr>
        <p:spPr>
          <a:xfrm>
            <a:off x="560768" y="4163650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4)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성능개선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9E806B-1B8D-4FAA-9B8D-36E6074C7C1B}"/>
              </a:ext>
            </a:extLst>
          </p:cNvPr>
          <p:cNvSpPr txBox="1"/>
          <p:nvPr/>
        </p:nvSpPr>
        <p:spPr>
          <a:xfrm>
            <a:off x="560768" y="2221740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3)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성능평가</a:t>
            </a:r>
          </a:p>
        </p:txBody>
      </p:sp>
    </p:spTree>
    <p:extLst>
      <p:ext uri="{BB962C8B-B14F-4D97-AF65-F5344CB8AC3E}">
        <p14:creationId xmlns:p14="http://schemas.microsoft.com/office/powerpoint/2010/main" val="89559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6D85ED-2BB6-4968-AA7B-C7F281C63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747" y="2360240"/>
            <a:ext cx="5232202" cy="14542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auto.arima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(ts_skt4,seasonal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stepwise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approximation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)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Series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 panose="020B0609040504020204" pitchFamily="49" charset="0"/>
              </a:rPr>
              <a:t>ts_skt4 ARIMA(5,2,0)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Coefficients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ar1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ar2 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ar3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ar4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ar5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-0.5695 -0.3621 -0.1858 -0.2284 -0.4046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s.e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0.0989 0.1133 0.1212 0.1183 0.1080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sigma^2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estimated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8.764e+09: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likelihood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=-1117.4 AIC=2246.81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AICc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=2247.86 BIC=2261.6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A387B-E6DB-4121-8252-26AE0E44C75A}"/>
              </a:ext>
            </a:extLst>
          </p:cNvPr>
          <p:cNvSpPr txBox="1"/>
          <p:nvPr/>
        </p:nvSpPr>
        <p:spPr>
          <a:xfrm>
            <a:off x="2146422" y="1570397"/>
            <a:ext cx="548227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활용한 시계열 데이터 분해 값 확인 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B0D97-ED71-42BA-8B9A-AAE19EA6132D}"/>
              </a:ext>
            </a:extLst>
          </p:cNvPr>
          <p:cNvSpPr txBox="1"/>
          <p:nvPr/>
        </p:nvSpPr>
        <p:spPr>
          <a:xfrm>
            <a:off x="2146427" y="4164105"/>
            <a:ext cx="8756884" cy="1423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※ Auto 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통해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ACF, PACF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차분 값을 확인 후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fitted model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직접 생성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 dirty="0" err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</a:t>
            </a:r>
            <a:endParaRPr lang="en-US" altLang="ko-KR" sz="2000" b="1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ARIMA(5,2,0) :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차분 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PACF </a:t>
            </a:r>
            <a:r>
              <a:rPr lang="ko-KR" altLang="en-US" sz="2000" b="1" dirty="0" err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절단선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lag=5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584FDD-6FD9-4083-A2DD-2DAFC60362BE}"/>
              </a:ext>
            </a:extLst>
          </p:cNvPr>
          <p:cNvSpPr txBox="1"/>
          <p:nvPr/>
        </p:nvSpPr>
        <p:spPr>
          <a:xfrm>
            <a:off x="340655" y="1274170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분석자료 준비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E9211-B807-4B29-A195-811F732B7CC3}"/>
              </a:ext>
            </a:extLst>
          </p:cNvPr>
          <p:cNvSpPr txBox="1"/>
          <p:nvPr/>
        </p:nvSpPr>
        <p:spPr>
          <a:xfrm>
            <a:off x="560768" y="171285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2) 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선정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92A269-2515-4118-9895-CDCDA6C98869}"/>
              </a:ext>
            </a:extLst>
          </p:cNvPr>
          <p:cNvSpPr/>
          <p:nvPr/>
        </p:nvSpPr>
        <p:spPr>
          <a:xfrm>
            <a:off x="0" y="594651"/>
            <a:ext cx="12192000" cy="6263349"/>
          </a:xfrm>
          <a:prstGeom prst="rect">
            <a:avLst/>
          </a:prstGeom>
          <a:solidFill>
            <a:schemeClr val="tx2">
              <a:lumMod val="60000"/>
              <a:lumOff val="4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FB3EF9-F7F9-41EB-9A00-CAAD7FBDE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1" y="1094787"/>
            <a:ext cx="5787589" cy="51413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9C5BB6-84AF-4768-80EF-5D324C866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440" y="1094787"/>
            <a:ext cx="5787588" cy="514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18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F30CCF-9A7C-421D-9684-3C1B60C380D9}"/>
              </a:ext>
            </a:extLst>
          </p:cNvPr>
          <p:cNvSpPr txBox="1"/>
          <p:nvPr/>
        </p:nvSpPr>
        <p:spPr>
          <a:xfrm>
            <a:off x="344519" y="556369"/>
            <a:ext cx="7133363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생성된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AR(5,2,0)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모델을 사용하여 예측 모델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FE8639-FC47-44C4-AD96-72E8187257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"/>
          <a:stretch/>
        </p:blipFill>
        <p:spPr>
          <a:xfrm>
            <a:off x="111772" y="1535495"/>
            <a:ext cx="6413202" cy="4905946"/>
          </a:xfrm>
          <a:prstGeom prst="rect">
            <a:avLst/>
          </a:prstGeom>
          <a:noFill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BBFA7D-207C-47F0-8A94-A40CBAA6F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054" y="1535495"/>
            <a:ext cx="5296359" cy="2461473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1BEF420-D3D3-47FB-83ED-9B77D4F192B5}"/>
              </a:ext>
            </a:extLst>
          </p:cNvPr>
          <p:cNvCxnSpPr>
            <a:cxnSpLocks/>
          </p:cNvCxnSpPr>
          <p:nvPr/>
        </p:nvCxnSpPr>
        <p:spPr>
          <a:xfrm>
            <a:off x="6636734" y="3119120"/>
            <a:ext cx="302542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FC4FE6C-6EC9-4905-B30C-2A216D3C9404}"/>
              </a:ext>
            </a:extLst>
          </p:cNvPr>
          <p:cNvCxnSpPr/>
          <p:nvPr/>
        </p:nvCxnSpPr>
        <p:spPr>
          <a:xfrm>
            <a:off x="7142480" y="3119120"/>
            <a:ext cx="0" cy="1320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5330A7-B38B-47A2-8538-1B50D56B91D7}"/>
              </a:ext>
            </a:extLst>
          </p:cNvPr>
          <p:cNvSpPr txBox="1"/>
          <p:nvPr/>
        </p:nvSpPr>
        <p:spPr>
          <a:xfrm>
            <a:off x="6657054" y="4392582"/>
            <a:ext cx="5110694" cy="1885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적합성 판단을 위해 확인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개선 여지가 있다면 모델을 수정</a:t>
            </a:r>
            <a:endParaRPr lang="en-US" altLang="ko-KR" sz="2000" b="1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데이터를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2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회 차분만 진행하였으므로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    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수정할 수 있는 </a:t>
            </a:r>
            <a:r>
              <a:rPr lang="en-US" altLang="ko-KR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TS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데이터를 재 가공</a:t>
            </a:r>
            <a:endParaRPr lang="en-US" altLang="ko-KR" sz="2000" b="1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C92AD7-E28A-41DA-BD76-55C086DBCD75}"/>
              </a:ext>
            </a:extLst>
          </p:cNvPr>
          <p:cNvSpPr/>
          <p:nvPr/>
        </p:nvSpPr>
        <p:spPr>
          <a:xfrm>
            <a:off x="8380602" y="3408343"/>
            <a:ext cx="637560" cy="26991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B432ED5-147D-4EBB-8115-6B70C8733F0D}"/>
              </a:ext>
            </a:extLst>
          </p:cNvPr>
          <p:cNvCxnSpPr>
            <a:cxnSpLocks/>
          </p:cNvCxnSpPr>
          <p:nvPr/>
        </p:nvCxnSpPr>
        <p:spPr>
          <a:xfrm>
            <a:off x="8618943" y="3678254"/>
            <a:ext cx="0" cy="7616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52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20FCDCA-A2DE-4E69-BED2-12AF8A9C5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9" y="1283586"/>
            <a:ext cx="7908248" cy="3424080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7AA0BD-BA3E-427A-840A-844F69A97E49}"/>
              </a:ext>
            </a:extLst>
          </p:cNvPr>
          <p:cNvSpPr txBox="1"/>
          <p:nvPr/>
        </p:nvSpPr>
        <p:spPr>
          <a:xfrm>
            <a:off x="344519" y="558791"/>
            <a:ext cx="9887643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수정된 </a:t>
            </a:r>
            <a:r>
              <a:rPr lang="ko-KR" altLang="en-US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절단값과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주기성으로 생성된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(0,1,1)(0,0,1)_12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모델을 사용하여 예측 모델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55A2E9-2BF5-483E-8821-0E903D46D9E2}"/>
              </a:ext>
            </a:extLst>
          </p:cNvPr>
          <p:cNvCxnSpPr/>
          <p:nvPr/>
        </p:nvCxnSpPr>
        <p:spPr>
          <a:xfrm>
            <a:off x="353484" y="3489660"/>
            <a:ext cx="41766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FAF1E3-D870-4678-A622-DE5CCEC49909}"/>
              </a:ext>
            </a:extLst>
          </p:cNvPr>
          <p:cNvSpPr/>
          <p:nvPr/>
        </p:nvSpPr>
        <p:spPr>
          <a:xfrm>
            <a:off x="1627118" y="3880855"/>
            <a:ext cx="6727988" cy="8447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9FA0B-CAD8-467A-A0A6-0C88937669C7}"/>
              </a:ext>
            </a:extLst>
          </p:cNvPr>
          <p:cNvSpPr txBox="1"/>
          <p:nvPr/>
        </p:nvSpPr>
        <p:spPr>
          <a:xfrm>
            <a:off x="4866811" y="4875685"/>
            <a:ext cx="6976590" cy="787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※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 지표는 오차의 값 들을 표기한 것이며 모델에 따라 참고해야 할 수치들이 다르다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가장 대표적인 값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RMSE, MASE</a:t>
            </a:r>
          </a:p>
        </p:txBody>
      </p:sp>
    </p:spTree>
    <p:extLst>
      <p:ext uri="{BB962C8B-B14F-4D97-AF65-F5344CB8AC3E}">
        <p14:creationId xmlns:p14="http://schemas.microsoft.com/office/powerpoint/2010/main" val="53292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20FCDCA-A2DE-4E69-BED2-12AF8A9C5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9" y="1283586"/>
            <a:ext cx="7908248" cy="3424080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7AA0BD-BA3E-427A-840A-844F69A97E49}"/>
              </a:ext>
            </a:extLst>
          </p:cNvPr>
          <p:cNvSpPr txBox="1"/>
          <p:nvPr/>
        </p:nvSpPr>
        <p:spPr>
          <a:xfrm>
            <a:off x="344519" y="558791"/>
            <a:ext cx="9887643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수정된 </a:t>
            </a:r>
            <a:r>
              <a:rPr lang="ko-KR" altLang="en-US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절단값과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주기성으로 생성된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(0,1,1)(0,0,1)_12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모델을 사용하여 예측 모델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55A2E9-2BF5-483E-8821-0E903D46D9E2}"/>
              </a:ext>
            </a:extLst>
          </p:cNvPr>
          <p:cNvCxnSpPr/>
          <p:nvPr/>
        </p:nvCxnSpPr>
        <p:spPr>
          <a:xfrm>
            <a:off x="353484" y="3489660"/>
            <a:ext cx="41766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FAF1E3-D870-4678-A622-DE5CCEC49909}"/>
              </a:ext>
            </a:extLst>
          </p:cNvPr>
          <p:cNvSpPr/>
          <p:nvPr/>
        </p:nvSpPr>
        <p:spPr>
          <a:xfrm>
            <a:off x="1627118" y="3880855"/>
            <a:ext cx="6727988" cy="8447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9FA0B-CAD8-467A-A0A6-0C88937669C7}"/>
              </a:ext>
            </a:extLst>
          </p:cNvPr>
          <p:cNvSpPr txBox="1"/>
          <p:nvPr/>
        </p:nvSpPr>
        <p:spPr>
          <a:xfrm>
            <a:off x="4866811" y="4875685"/>
            <a:ext cx="6976590" cy="787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※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 지표는 오차의 값 들을 표기한 것이며 모델에 따라 참고해야 할 수치들이 다르다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가장 대표적인 값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RMSE, MASE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842FD4-5367-40D0-9414-A960BDAE8394}"/>
              </a:ext>
            </a:extLst>
          </p:cNvPr>
          <p:cNvSpPr/>
          <p:nvPr/>
        </p:nvSpPr>
        <p:spPr>
          <a:xfrm>
            <a:off x="0" y="594651"/>
            <a:ext cx="12192000" cy="6263349"/>
          </a:xfrm>
          <a:prstGeom prst="rect">
            <a:avLst/>
          </a:prstGeom>
          <a:solidFill>
            <a:schemeClr val="tx2">
              <a:lumMod val="60000"/>
              <a:lumOff val="4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0EEA5C-CD46-4042-B941-DA08F9C1B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254" y="1094788"/>
            <a:ext cx="5263072" cy="5263072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3FF8EFA-26E7-4CFD-BA7B-BD22A70AFE61}"/>
              </a:ext>
            </a:extLst>
          </p:cNvPr>
          <p:cNvCxnSpPr>
            <a:cxnSpLocks/>
          </p:cNvCxnSpPr>
          <p:nvPr/>
        </p:nvCxnSpPr>
        <p:spPr>
          <a:xfrm>
            <a:off x="6814868" y="2225616"/>
            <a:ext cx="4778458" cy="0"/>
          </a:xfrm>
          <a:prstGeom prst="line">
            <a:avLst/>
          </a:prstGeom>
          <a:ln w="28575">
            <a:solidFill>
              <a:srgbClr val="FF3F3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06C762AB-A676-4346-B70A-0194B3222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26" y="1094788"/>
            <a:ext cx="5263070" cy="526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2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F76709-6414-4936-8878-5C328A369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640080"/>
            <a:ext cx="7486072" cy="617726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C6109F07-82A3-4FEC-969B-A5B7A6087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33" y="1574274"/>
            <a:ext cx="3821559" cy="215443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skt4_modifit &lt;-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arima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(ts_skt4),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dirty="0">
                <a:solidFill>
                  <a:srgbClr val="0000FF"/>
                </a:solidFill>
                <a:latin typeface="Lucida Console" panose="020B0609040504020204" pitchFamily="49" charset="0"/>
              </a:rPr>
              <a:t>	 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order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=c(0,1,1),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     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seasonal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list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order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=c(0,0,1),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FF"/>
                </a:solidFill>
                <a:latin typeface="Lucida Console" panose="020B0609040504020204" pitchFamily="49" charset="0"/>
              </a:rPr>
              <a:t>		     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period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=12))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skt4_modipred &lt;-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predict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(skt4_modifit,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dirty="0">
                <a:solidFill>
                  <a:srgbClr val="0000FF"/>
                </a:solidFill>
                <a:latin typeface="Lucida Console" panose="020B0609040504020204" pitchFamily="49" charset="0"/>
              </a:rPr>
              <a:t>		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n.ahead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=5*12)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#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기간 설정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s_skt4 %&gt;%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() %&gt;%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Arima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(c(0,1,1),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   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seasonal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list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order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=c(0,0,1),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dirty="0">
                <a:solidFill>
                  <a:srgbClr val="0000FF"/>
                </a:solidFill>
                <a:latin typeface="Lucida Console" panose="020B0609040504020204" pitchFamily="49" charset="0"/>
              </a:rPr>
              <a:t>		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period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=12)) %&gt;%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forecast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=12) %&gt;%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autoplot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()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ggtitle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('SKT 4G 예측 모델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log,diff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 ARIMA')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0E81C0-578F-46C7-B393-7EDFC254928E}"/>
              </a:ext>
            </a:extLst>
          </p:cNvPr>
          <p:cNvSpPr txBox="1"/>
          <p:nvPr/>
        </p:nvSpPr>
        <p:spPr>
          <a:xfrm>
            <a:off x="344519" y="558788"/>
            <a:ext cx="2053767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예측 그래프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981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80E81C0-578F-46C7-B393-7EDFC254928E}"/>
              </a:ext>
            </a:extLst>
          </p:cNvPr>
          <p:cNvSpPr txBox="1"/>
          <p:nvPr/>
        </p:nvSpPr>
        <p:spPr>
          <a:xfrm>
            <a:off x="344519" y="558789"/>
            <a:ext cx="4078039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모델의 성능 평가 및 개선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-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시계열 분석 예측 모델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71EFF7-8EBE-4D0D-94F6-5AA386BB4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580" y="1845909"/>
            <a:ext cx="5115205" cy="18448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0E7237-0BD2-4372-84F4-21AB3EE1A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9" y="1629855"/>
            <a:ext cx="6720821" cy="503707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5E26F5CB-F2BE-4CE4-85FA-FDD1DCB55426}"/>
              </a:ext>
            </a:extLst>
          </p:cNvPr>
          <p:cNvSpPr/>
          <p:nvPr/>
        </p:nvSpPr>
        <p:spPr>
          <a:xfrm>
            <a:off x="5704274" y="1926591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04201FF-C363-4347-97B1-C82CE50E35F3}"/>
              </a:ext>
            </a:extLst>
          </p:cNvPr>
          <p:cNvCxnSpPr>
            <a:stCxn id="7" idx="4"/>
          </p:cNvCxnSpPr>
          <p:nvPr/>
        </p:nvCxnSpPr>
        <p:spPr>
          <a:xfrm flipH="1">
            <a:off x="6261515" y="3044191"/>
            <a:ext cx="1559" cy="7998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0DCE366-DFE6-4954-92C4-2569CB44B40B}"/>
              </a:ext>
            </a:extLst>
          </p:cNvPr>
          <p:cNvSpPr txBox="1"/>
          <p:nvPr/>
        </p:nvSpPr>
        <p:spPr>
          <a:xfrm>
            <a:off x="5234631" y="3885158"/>
            <a:ext cx="6006773" cy="18844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추세에 따른 예측에서 극단적으로 감소하는 경향을 보인다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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높은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AICc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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높은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RMSE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값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모델 적합성에 대한 의구심 발생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2432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F0A00C-D305-4574-B260-CC604EDA8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8" y="1640816"/>
            <a:ext cx="5780407" cy="50378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0E81C0-578F-46C7-B393-7EDFC254928E}"/>
              </a:ext>
            </a:extLst>
          </p:cNvPr>
          <p:cNvSpPr txBox="1"/>
          <p:nvPr/>
        </p:nvSpPr>
        <p:spPr>
          <a:xfrm>
            <a:off x="344519" y="558787"/>
            <a:ext cx="9942465" cy="96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모델의 성능 평가 및 개선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- 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모델의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ACF/PACF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확인 후 개선된 시계열 분석 예측 모델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MA(0,1,2)(0,0,1)_12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AF87010-616A-4663-A8CA-2C414EF87C3E}"/>
              </a:ext>
            </a:extLst>
          </p:cNvPr>
          <p:cNvGrpSpPr/>
          <p:nvPr/>
        </p:nvGrpSpPr>
        <p:grpSpPr>
          <a:xfrm>
            <a:off x="4780255" y="1962451"/>
            <a:ext cx="1117600" cy="2383438"/>
            <a:chOff x="5578764" y="2105891"/>
            <a:chExt cx="1117600" cy="238343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E26F5CB-F2BE-4CE4-85FA-FDD1DCB55426}"/>
                </a:ext>
              </a:extLst>
            </p:cNvPr>
            <p:cNvSpPr/>
            <p:nvPr/>
          </p:nvSpPr>
          <p:spPr>
            <a:xfrm>
              <a:off x="5578764" y="2105891"/>
              <a:ext cx="1117600" cy="11176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04201FF-C363-4347-97B1-C82CE50E35F3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>
              <a:off x="6137564" y="3223491"/>
              <a:ext cx="0" cy="126583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0DCE366-DFE6-4954-92C4-2569CB44B40B}"/>
              </a:ext>
            </a:extLst>
          </p:cNvPr>
          <p:cNvSpPr txBox="1"/>
          <p:nvPr/>
        </p:nvSpPr>
        <p:spPr>
          <a:xfrm>
            <a:off x="5180841" y="4345889"/>
            <a:ext cx="6437660" cy="14228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Trend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유사한 흐름으로 점진적 감소하는 경향을 보인다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 summary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데이터 값에서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 AIC/BIC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의 낮은 수치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 </a:t>
            </a:r>
            <a:r>
              <a:rPr lang="en-US" altLang="ko-KR" sz="2000" b="1" err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auto.arima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에서 생성된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AR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모델이 아닌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MA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모델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322BC0-C3B7-4F4B-8616-F15F6348A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12" y="1852225"/>
            <a:ext cx="6119670" cy="221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31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7937174-C648-4D3E-B5D4-65190899E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/>
          <a:stretch/>
        </p:blipFill>
        <p:spPr>
          <a:xfrm>
            <a:off x="6475066" y="1276939"/>
            <a:ext cx="5376308" cy="5149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1847E9-EEF6-480C-AD30-F6072FA86B04}"/>
              </a:ext>
            </a:extLst>
          </p:cNvPr>
          <p:cNvSpPr txBox="1"/>
          <p:nvPr/>
        </p:nvSpPr>
        <p:spPr>
          <a:xfrm>
            <a:off x="344519" y="558785"/>
            <a:ext cx="2845651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기타 다른 모델 성능 비교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7F83FFB-6DD7-41B0-9073-9201B9ECF6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9"/>
          <a:stretch/>
        </p:blipFill>
        <p:spPr>
          <a:xfrm>
            <a:off x="344519" y="1840676"/>
            <a:ext cx="5889880" cy="31766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18958D-E654-4E66-A4BF-B6564DFF0AEB}"/>
              </a:ext>
            </a:extLst>
          </p:cNvPr>
          <p:cNvSpPr txBox="1"/>
          <p:nvPr/>
        </p:nvSpPr>
        <p:spPr>
          <a:xfrm>
            <a:off x="851615" y="1058922"/>
            <a:ext cx="1154483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ETS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모델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6124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1847E9-EEF6-480C-AD30-F6072FA86B04}"/>
              </a:ext>
            </a:extLst>
          </p:cNvPr>
          <p:cNvSpPr txBox="1"/>
          <p:nvPr/>
        </p:nvSpPr>
        <p:spPr>
          <a:xfrm>
            <a:off x="344519" y="558785"/>
            <a:ext cx="2845651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기타 다른 모델 성능 비교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18958D-E654-4E66-A4BF-B6564DFF0AEB}"/>
              </a:ext>
            </a:extLst>
          </p:cNvPr>
          <p:cNvSpPr txBox="1"/>
          <p:nvPr/>
        </p:nvSpPr>
        <p:spPr>
          <a:xfrm>
            <a:off x="851615" y="1058922"/>
            <a:ext cx="1274388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STLF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모델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03B5FF-9DDA-4B50-94A5-4633E8CB5F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/>
          <a:stretch/>
        </p:blipFill>
        <p:spPr>
          <a:xfrm>
            <a:off x="6676902" y="1278521"/>
            <a:ext cx="5179288" cy="54270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61FD1C-2EAC-4764-B819-10C9DABF1A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35"/>
          <a:stretch/>
        </p:blipFill>
        <p:spPr>
          <a:xfrm>
            <a:off x="335809" y="1836249"/>
            <a:ext cx="6143367" cy="38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06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DE08BA-9F00-420D-AA7C-61EC231575E2}"/>
              </a:ext>
            </a:extLst>
          </p:cNvPr>
          <p:cNvSpPr txBox="1"/>
          <p:nvPr/>
        </p:nvSpPr>
        <p:spPr>
          <a:xfrm>
            <a:off x="1209917" y="891757"/>
            <a:ext cx="2664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Contents</a:t>
            </a:r>
            <a:endParaRPr lang="ko-KR" altLang="en-US" sz="44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3580BD3-F5C6-4DD1-B1D4-B4340BA6C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085668"/>
              </p:ext>
            </p:extLst>
          </p:nvPr>
        </p:nvGraphicFramePr>
        <p:xfrm>
          <a:off x="6574627" y="3695010"/>
          <a:ext cx="4319664" cy="22427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5955">
                  <a:extLst>
                    <a:ext uri="{9D8B030D-6E8A-4147-A177-3AD203B41FA5}">
                      <a16:colId xmlns:a16="http://schemas.microsoft.com/office/drawing/2014/main" val="2096023005"/>
                    </a:ext>
                  </a:extLst>
                </a:gridCol>
                <a:gridCol w="3583709">
                  <a:extLst>
                    <a:ext uri="{9D8B030D-6E8A-4147-A177-3AD203B41FA5}">
                      <a16:colId xmlns:a16="http://schemas.microsoft.com/office/drawing/2014/main" val="2064379975"/>
                    </a:ext>
                  </a:extLst>
                </a:gridCol>
              </a:tblGrid>
              <a:tr h="7280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endParaRPr lang="ko-KR" altLang="en-US"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Model Overview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83621"/>
                  </a:ext>
                </a:extLst>
              </a:tr>
              <a:tr h="77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endParaRPr lang="ko-KR" altLang="en-US" b="1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Business Analysis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221976"/>
                  </a:ext>
                </a:extLst>
              </a:tr>
              <a:tr h="73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3</a:t>
                      </a:r>
                      <a:endParaRPr lang="ko-KR" altLang="en-US" b="1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Summary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8546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769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3B5346-9E5F-4123-B7F1-6AE7711A1F49}"/>
              </a:ext>
            </a:extLst>
          </p:cNvPr>
          <p:cNvSpPr txBox="1"/>
          <p:nvPr/>
        </p:nvSpPr>
        <p:spPr>
          <a:xfrm>
            <a:off x="340655" y="1283135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분석자료 준비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6D7034-DBFB-4602-911F-B36DB0EBBE0E}"/>
              </a:ext>
            </a:extLst>
          </p:cNvPr>
          <p:cNvSpPr txBox="1"/>
          <p:nvPr/>
        </p:nvSpPr>
        <p:spPr>
          <a:xfrm>
            <a:off x="560768" y="171285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C2D49-6F75-4EA5-B640-93C187FAB6C0}"/>
              </a:ext>
            </a:extLst>
          </p:cNvPr>
          <p:cNvSpPr txBox="1"/>
          <p:nvPr/>
        </p:nvSpPr>
        <p:spPr>
          <a:xfrm>
            <a:off x="2142566" y="1572982"/>
            <a:ext cx="3361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예측을 위한 모델 생성 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8BC359-FB3E-46FC-A893-B459C676690E}"/>
              </a:ext>
            </a:extLst>
          </p:cNvPr>
          <p:cNvSpPr txBox="1"/>
          <p:nvPr/>
        </p:nvSpPr>
        <p:spPr>
          <a:xfrm>
            <a:off x="2142566" y="2715252"/>
            <a:ext cx="4390946" cy="1885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기간내에서 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skt5 : 5G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 </a:t>
            </a:r>
            <a:r>
              <a:rPr lang="ko-KR" altLang="en-US" sz="2000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수집기간</a:t>
            </a:r>
            <a:r>
              <a:rPr lang="en-US" altLang="ko-KR" sz="2000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    2019-04-01~2020-05-31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3BFD7C-A3ED-4DCB-A116-ECA86A5226E0}"/>
              </a:ext>
            </a:extLst>
          </p:cNvPr>
          <p:cNvSpPr txBox="1"/>
          <p:nvPr/>
        </p:nvSpPr>
        <p:spPr>
          <a:xfrm>
            <a:off x="2142566" y="5342543"/>
            <a:ext cx="4668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SKT5G Data Frame 14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수집된 데이터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9690D4-0E36-42CE-A9EC-67EAB914857E}"/>
              </a:ext>
            </a:extLst>
          </p:cNvPr>
          <p:cNvGrpSpPr/>
          <p:nvPr/>
        </p:nvGrpSpPr>
        <p:grpSpPr>
          <a:xfrm>
            <a:off x="6839871" y="1712850"/>
            <a:ext cx="5144800" cy="4329957"/>
            <a:chOff x="1917800" y="1739963"/>
            <a:chExt cx="5659234" cy="476291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5E832BA-FA06-4EF2-8CC0-9D4459F1D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800" y="1739963"/>
              <a:ext cx="3017782" cy="476291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AF581EA-B418-4565-9168-50534AF65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457" y="1739963"/>
              <a:ext cx="2278577" cy="461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3185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549511-B97D-4DF0-81F9-4E9C4C71F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2" b="97741" l="452" r="97440">
                        <a14:foregroundMark x1="13596" y1="12823" x2="97289" y2="91416"/>
                        <a14:foregroundMark x1="904" y1="904" x2="11655" y2="11000"/>
                        <a14:foregroundMark x1="97289" y1="91416" x2="91867" y2="97139"/>
                        <a14:foregroundMark x1="91867" y1="97139" x2="602" y2="93825"/>
                        <a14:foregroundMark x1="8283" y1="95633" x2="0" y2="53916"/>
                        <a14:foregroundMark x1="0" y1="53916" x2="3012" y2="2560"/>
                        <a14:foregroundMark x1="3012" y1="2560" x2="4066" y2="6476"/>
                        <a14:foregroundMark x1="97255" y1="10994" x2="94880" y2="49398"/>
                        <a14:foregroundMark x1="97272" y1="10714" x2="97255" y2="10994"/>
                        <a14:foregroundMark x1="97590" y1="5572" x2="97508" y2="6898"/>
                        <a14:foregroundMark x1="94880" y1="49398" x2="97590" y2="97741"/>
                        <a14:foregroundMark x1="29819" y1="2560" x2="2711" y2="3614"/>
                        <a14:foregroundMark x1="19880" y1="3464" x2="25151" y2="3916"/>
                        <a14:foregroundMark x1="26506" y1="3765" x2="32078" y2="3464"/>
                        <a14:foregroundMark x1="33434" y1="2108" x2="33434" y2="2108"/>
                        <a14:foregroundMark x1="34036" y1="2560" x2="44880" y2="602"/>
                        <a14:foregroundMark x1="70181" y1="2560" x2="55422" y2="1657"/>
                        <a14:foregroundMark x1="67771" y1="1506" x2="75753" y2="1355"/>
                        <a14:foregroundMark x1="75753" y1="1355" x2="75904" y2="1355"/>
                        <a14:foregroundMark x1="75000" y1="2410" x2="83434" y2="1807"/>
                        <a14:foregroundMark x1="86747" y1="2711" x2="86747" y2="2711"/>
                        <a14:foregroundMark x1="88705" y1="2560" x2="88705" y2="2560"/>
                        <a14:foregroundMark x1="92018" y1="2560" x2="92018" y2="2560"/>
                        <a14:backgroundMark x1="14157" y1="8133" x2="14157" y2="8133"/>
                        <a14:backgroundMark x1="13404" y1="7380" x2="21687" y2="7681"/>
                        <a14:backgroundMark x1="12500" y1="9789" x2="18976" y2="10693"/>
                        <a14:backgroundMark x1="20783" y1="10392" x2="38554" y2="9337"/>
                        <a14:backgroundMark x1="37952" y1="9940" x2="37952" y2="9940"/>
                        <a14:backgroundMark x1="39006" y1="10542" x2="39006" y2="10542"/>
                        <a14:backgroundMark x1="40964" y1="10392" x2="40964" y2="10392"/>
                        <a14:backgroundMark x1="47892" y1="9940" x2="47892" y2="9940"/>
                        <a14:backgroundMark x1="49849" y1="9940" x2="47440" y2="9036"/>
                        <a14:backgroundMark x1="43373" y1="5120" x2="49096" y2="10693"/>
                        <a14:backgroundMark x1="49096" y1="10693" x2="43825" y2="5873"/>
                        <a14:backgroundMark x1="51205" y1="9187" x2="73494" y2="5572"/>
                        <a14:backgroundMark x1="70181" y1="8886" x2="76506" y2="9488"/>
                        <a14:backgroundMark x1="76506" y1="7229" x2="82229" y2="8434"/>
                        <a14:backgroundMark x1="82982" y1="9789" x2="89608" y2="8434"/>
                        <a14:backgroundMark x1="90361" y1="9789" x2="90361" y2="9789"/>
                        <a14:backgroundMark x1="92470" y1="7229" x2="92169" y2="9639"/>
                        <a14:backgroundMark x1="97741" y1="9789" x2="97741" y2="8434"/>
                        <a14:backgroundMark x1="96988" y1="10241" x2="97139" y2="7380"/>
                        <a14:backgroundMark x1="97139" y1="7380" x2="98795" y2="7831"/>
                        <a14:backgroundMark x1="98042" y1="9036" x2="96687" y2="9337"/>
                        <a14:backgroundMark x1="97139" y1="9789" x2="97590" y2="10542"/>
                        <a14:backgroundMark x1="97590" y1="10392" x2="97590" y2="5873"/>
                        <a14:backgroundMark x1="97892" y1="9789" x2="97892" y2="5572"/>
                        <a14:backgroundMark x1="97892" y1="5572" x2="97440" y2="4970"/>
                        <a14:backgroundMark x1="95331" y1="10542" x2="95331" y2="10542"/>
                        <a14:backgroundMark x1="95783" y1="10994" x2="95783" y2="10994"/>
                        <a14:backgroundMark x1="96988" y1="10994" x2="96988" y2="10994"/>
                        <a14:backgroundMark x1="97590" y1="10994" x2="97590" y2="10994"/>
                        <a14:backgroundMark x1="97289" y1="11145" x2="97289" y2="11145"/>
                        <a14:backgroundMark x1="97289" y1="10693" x2="97289" y2="10693"/>
                        <a14:backgroundMark x1="97289" y1="10693" x2="97289" y2="106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51"/>
          <a:stretch/>
        </p:blipFill>
        <p:spPr>
          <a:xfrm>
            <a:off x="6096000" y="1284563"/>
            <a:ext cx="5901314" cy="53317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1256ED-212A-42F2-88BC-85C40A6A0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56" y="1560895"/>
            <a:ext cx="5649958" cy="18654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1005E2-D2F3-4F4B-BE7B-1BE38613F624}"/>
              </a:ext>
            </a:extLst>
          </p:cNvPr>
          <p:cNvSpPr txBox="1"/>
          <p:nvPr/>
        </p:nvSpPr>
        <p:spPr>
          <a:xfrm>
            <a:off x="344519" y="559126"/>
            <a:ext cx="7939674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생성된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AR(</a:t>
            </a:r>
            <a:r>
              <a:rPr lang="en-US" altLang="ko-KR" sz="20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(5,2,0))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모델을 사용하여 예측 모델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376C4A-DBA6-4B14-8CCE-F680EC2902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2" b="97741" l="452" r="97440">
                        <a14:foregroundMark x1="13596" y1="12823" x2="97289" y2="91416"/>
                        <a14:foregroundMark x1="904" y1="904" x2="11655" y2="11000"/>
                        <a14:foregroundMark x1="97289" y1="91416" x2="91867" y2="97139"/>
                        <a14:foregroundMark x1="91867" y1="97139" x2="602" y2="93825"/>
                        <a14:foregroundMark x1="8283" y1="95633" x2="0" y2="53916"/>
                        <a14:foregroundMark x1="0" y1="53916" x2="3012" y2="2560"/>
                        <a14:foregroundMark x1="3012" y1="2560" x2="4066" y2="6476"/>
                        <a14:foregroundMark x1="97255" y1="10994" x2="94880" y2="49398"/>
                        <a14:foregroundMark x1="97272" y1="10714" x2="97255" y2="10994"/>
                        <a14:foregroundMark x1="97590" y1="5572" x2="97508" y2="6898"/>
                        <a14:foregroundMark x1="94880" y1="49398" x2="97590" y2="97741"/>
                        <a14:foregroundMark x1="29819" y1="2560" x2="2711" y2="3614"/>
                        <a14:foregroundMark x1="19880" y1="3464" x2="25151" y2="3916"/>
                        <a14:foregroundMark x1="26506" y1="3765" x2="32078" y2="3464"/>
                        <a14:foregroundMark x1="33434" y1="2108" x2="33434" y2="2108"/>
                        <a14:foregroundMark x1="34036" y1="2560" x2="44880" y2="602"/>
                        <a14:foregroundMark x1="70181" y1="2560" x2="55422" y2="1657"/>
                        <a14:foregroundMark x1="67771" y1="1506" x2="75753" y2="1355"/>
                        <a14:foregroundMark x1="75753" y1="1355" x2="75904" y2="1355"/>
                        <a14:foregroundMark x1="75000" y1="2410" x2="83434" y2="1807"/>
                        <a14:foregroundMark x1="86747" y1="2711" x2="86747" y2="2711"/>
                        <a14:foregroundMark x1="88705" y1="2560" x2="88705" y2="2560"/>
                        <a14:foregroundMark x1="92018" y1="2560" x2="92018" y2="2560"/>
                        <a14:backgroundMark x1="14157" y1="8133" x2="14157" y2="8133"/>
                        <a14:backgroundMark x1="13404" y1="7380" x2="21687" y2="7681"/>
                        <a14:backgroundMark x1="12500" y1="9789" x2="18976" y2="10693"/>
                        <a14:backgroundMark x1="20783" y1="10392" x2="38554" y2="9337"/>
                        <a14:backgroundMark x1="37952" y1="9940" x2="37952" y2="9940"/>
                        <a14:backgroundMark x1="39006" y1="10542" x2="39006" y2="10542"/>
                        <a14:backgroundMark x1="40964" y1="10392" x2="40964" y2="10392"/>
                        <a14:backgroundMark x1="47892" y1="9940" x2="47892" y2="9940"/>
                        <a14:backgroundMark x1="49849" y1="9940" x2="47440" y2="9036"/>
                        <a14:backgroundMark x1="43373" y1="5120" x2="49096" y2="10693"/>
                        <a14:backgroundMark x1="49096" y1="10693" x2="43825" y2="5873"/>
                        <a14:backgroundMark x1="51205" y1="9187" x2="73494" y2="5572"/>
                        <a14:backgroundMark x1="70181" y1="8886" x2="76506" y2="9488"/>
                        <a14:backgroundMark x1="76506" y1="7229" x2="82229" y2="8434"/>
                        <a14:backgroundMark x1="82982" y1="9789" x2="89608" y2="8434"/>
                        <a14:backgroundMark x1="90361" y1="9789" x2="90361" y2="9789"/>
                        <a14:backgroundMark x1="92470" y1="7229" x2="92169" y2="9639"/>
                        <a14:backgroundMark x1="97741" y1="9789" x2="97741" y2="8434"/>
                        <a14:backgroundMark x1="96988" y1="10241" x2="97139" y2="7380"/>
                        <a14:backgroundMark x1="97139" y1="7380" x2="98795" y2="7831"/>
                        <a14:backgroundMark x1="98042" y1="9036" x2="96687" y2="9337"/>
                        <a14:backgroundMark x1="97139" y1="9789" x2="97590" y2="10542"/>
                        <a14:backgroundMark x1="97590" y1="10392" x2="97590" y2="5873"/>
                        <a14:backgroundMark x1="97892" y1="9789" x2="97892" y2="5572"/>
                        <a14:backgroundMark x1="97892" y1="5572" x2="97440" y2="4970"/>
                        <a14:backgroundMark x1="95331" y1="10542" x2="95331" y2="10542"/>
                        <a14:backgroundMark x1="95783" y1="10994" x2="95783" y2="10994"/>
                        <a14:backgroundMark x1="96988" y1="10994" x2="96988" y2="10994"/>
                        <a14:backgroundMark x1="97590" y1="10994" x2="97590" y2="10994"/>
                        <a14:backgroundMark x1="97289" y1="11145" x2="97289" y2="11145"/>
                        <a14:backgroundMark x1="97289" y1="10693" x2="97289" y2="10693"/>
                        <a14:backgroundMark x1="97289" y1="10693" x2="97289" y2="106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6" t="198" r="71051" b="95321"/>
          <a:stretch/>
        </p:blipFill>
        <p:spPr>
          <a:xfrm>
            <a:off x="9695628" y="1423734"/>
            <a:ext cx="1087120" cy="2743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E6ECD7-1F13-481C-8656-A9BB603F46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9" y="3873550"/>
            <a:ext cx="4044601" cy="72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69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9D77BE7-21CE-4A6D-8682-965CFD152229}"/>
              </a:ext>
            </a:extLst>
          </p:cNvPr>
          <p:cNvSpPr txBox="1"/>
          <p:nvPr/>
        </p:nvSpPr>
        <p:spPr>
          <a:xfrm>
            <a:off x="337353" y="558790"/>
            <a:ext cx="10568919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모델의 성능 평가 및 개선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- 5G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가입자의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표본이 적기 때문에 모델 신뢰도는 크게 낮으나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예측 모델은 다음과 같이 생성할 수 있다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6F9155-8580-4D8C-9634-6D60E52D9FD8}"/>
              </a:ext>
            </a:extLst>
          </p:cNvPr>
          <p:cNvGrpSpPr/>
          <p:nvPr/>
        </p:nvGrpSpPr>
        <p:grpSpPr>
          <a:xfrm>
            <a:off x="526442" y="1770364"/>
            <a:ext cx="11156368" cy="4588015"/>
            <a:chOff x="285205" y="1995665"/>
            <a:chExt cx="11156368" cy="45880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2E679F-80E8-45E9-BB61-E889FD3C9388}"/>
                </a:ext>
              </a:extLst>
            </p:cNvPr>
            <p:cNvSpPr txBox="1"/>
            <p:nvPr/>
          </p:nvSpPr>
          <p:spPr>
            <a:xfrm>
              <a:off x="578432" y="2398001"/>
              <a:ext cx="5052345" cy="3783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1. </a:t>
              </a:r>
              <a:r>
                <a:rPr lang="en-US" altLang="ko-KR" b="1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auto.arima</a:t>
              </a: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생성 모델</a:t>
              </a:r>
              <a:endParaRPr lang="en-US" altLang="ko-KR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skt5_fit_a1 &lt;- </a:t>
              </a:r>
              <a:r>
                <a:rPr lang="en-US" altLang="ko-KR" b="1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auto.arima</a:t>
              </a: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(diff(ts_skt5))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fa_forecast</a:t>
              </a: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&lt;- forecast(skt5_fit_a1,h=12)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fa_forecast</a:t>
              </a:r>
              <a:endParaRPr lang="en-US" altLang="ko-KR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2. </a:t>
              </a:r>
              <a:r>
                <a:rPr lang="ko-KR" altLang="en-US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차분한 </a:t>
              </a: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AR(0,1,10) </a:t>
              </a:r>
              <a:r>
                <a:rPr lang="ko-KR" altLang="en-US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모델</a:t>
              </a:r>
              <a:endParaRPr lang="en-US" altLang="ko-KR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skt5_fit_a2 &lt;- </a:t>
              </a:r>
              <a:r>
                <a:rPr lang="en-US" altLang="ko-KR" b="1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arima</a:t>
              </a: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(diff(ts_skt5),c(0,1,10))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f2_forecast &lt;- forecast(skt5_fit_a2,h=12)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f2_forecast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517929E-873F-4563-A724-9B92074A6BD0}"/>
                </a:ext>
              </a:extLst>
            </p:cNvPr>
            <p:cNvSpPr/>
            <p:nvPr/>
          </p:nvSpPr>
          <p:spPr>
            <a:xfrm>
              <a:off x="6096000" y="2398001"/>
              <a:ext cx="5052345" cy="3783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3.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차분한 </a:t>
              </a: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AR(0,1,6)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모델</a:t>
              </a:r>
              <a:endParaRPr lang="en-US" altLang="ko-KR" b="1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skt_fit_a3 &lt;- arima(diff(ts_skt5),c(0,1,6))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f3_forecast &lt;- forecast(skt_fit_a3,h=12)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f3_forecast</a:t>
              </a:r>
            </a:p>
            <a:p>
              <a:pPr>
                <a:lnSpc>
                  <a:spcPct val="150000"/>
                </a:lnSpc>
              </a:pPr>
              <a:endParaRPr lang="en-US" altLang="ko-KR" b="1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4.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차분한 </a:t>
              </a: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MA(5,2,0)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모델</a:t>
              </a:r>
              <a:endParaRPr lang="en-US" altLang="ko-KR" b="1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skt5_fit_a4 &lt;- arima(diff(ts_skt5),c(5,2,0))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f4_forecast &lt;- forecast(skt5_fit_a4,h=12)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f4_forecast</a:t>
              </a: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B29D1AC3-5EC9-4921-AC2A-C1B89129B48A}"/>
                </a:ext>
              </a:extLst>
            </p:cNvPr>
            <p:cNvSpPr/>
            <p:nvPr/>
          </p:nvSpPr>
          <p:spPr>
            <a:xfrm>
              <a:off x="285205" y="1995665"/>
              <a:ext cx="11156368" cy="4588015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5446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D0A0818-1A5E-44A9-9456-4F60498C8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8" y="1428869"/>
            <a:ext cx="5408748" cy="18761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10A71D-6171-49D3-8BB5-3754C617F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32" y="1428870"/>
            <a:ext cx="5657667" cy="19652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DB1F28-6826-44FC-BCD6-D488DDFEF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34" y="4116778"/>
            <a:ext cx="5657665" cy="1992637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FCD0CA-94BE-4026-BB6F-3A8EDEC148D0}"/>
              </a:ext>
            </a:extLst>
          </p:cNvPr>
          <p:cNvCxnSpPr>
            <a:cxnSpLocks/>
          </p:cNvCxnSpPr>
          <p:nvPr/>
        </p:nvCxnSpPr>
        <p:spPr>
          <a:xfrm>
            <a:off x="5837923" y="1216332"/>
            <a:ext cx="0" cy="5236719"/>
          </a:xfrm>
          <a:prstGeom prst="line">
            <a:avLst/>
          </a:prstGeom>
          <a:ln w="9525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965049-68EA-4D5C-8181-23CBCA51DACD}"/>
              </a:ext>
            </a:extLst>
          </p:cNvPr>
          <p:cNvCxnSpPr>
            <a:cxnSpLocks/>
          </p:cNvCxnSpPr>
          <p:nvPr/>
        </p:nvCxnSpPr>
        <p:spPr>
          <a:xfrm>
            <a:off x="232018" y="3741281"/>
            <a:ext cx="11693282" cy="0"/>
          </a:xfrm>
          <a:prstGeom prst="line">
            <a:avLst/>
          </a:prstGeom>
          <a:ln w="9525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B753B39-15C0-4965-8CA0-ECDD4C1AE152}"/>
              </a:ext>
            </a:extLst>
          </p:cNvPr>
          <p:cNvSpPr txBox="1"/>
          <p:nvPr/>
        </p:nvSpPr>
        <p:spPr>
          <a:xfrm>
            <a:off x="337353" y="558788"/>
            <a:ext cx="2409634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 모델 별 성능 평가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46BEBF2-C067-4BA2-B541-982C335F153C}"/>
              </a:ext>
            </a:extLst>
          </p:cNvPr>
          <p:cNvSpPr/>
          <p:nvPr/>
        </p:nvSpPr>
        <p:spPr>
          <a:xfrm>
            <a:off x="5556911" y="3438605"/>
            <a:ext cx="562025" cy="562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762DA4-57FE-441F-BFEA-FF2C57D1E319}"/>
              </a:ext>
            </a:extLst>
          </p:cNvPr>
          <p:cNvSpPr txBox="1"/>
          <p:nvPr/>
        </p:nvSpPr>
        <p:spPr>
          <a:xfrm>
            <a:off x="5599157" y="3449965"/>
            <a:ext cx="502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D1DFF"/>
                </a:solidFill>
              </a:rPr>
              <a:t>1</a:t>
            </a:r>
            <a:r>
              <a:rPr lang="en-US" altLang="ko-KR" sz="2000" dirty="0">
                <a:solidFill>
                  <a:srgbClr val="1D1DFF"/>
                </a:solidFill>
              </a:rPr>
              <a:t> </a:t>
            </a:r>
            <a:r>
              <a:rPr lang="en-US" altLang="ko-KR" sz="1600" dirty="0">
                <a:solidFill>
                  <a:srgbClr val="1D1DFF"/>
                </a:solidFill>
              </a:rPr>
              <a:t>3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D1DFF"/>
                </a:solidFill>
              </a:rPr>
              <a:t>2</a:t>
            </a:r>
            <a:r>
              <a:rPr lang="en-US" altLang="ko-KR" sz="2000" dirty="0">
                <a:solidFill>
                  <a:srgbClr val="1D1DFF"/>
                </a:solidFill>
              </a:rPr>
              <a:t> </a:t>
            </a:r>
            <a:r>
              <a:rPr lang="en-US" altLang="ko-KR" sz="1600" dirty="0">
                <a:solidFill>
                  <a:srgbClr val="1D1DFF"/>
                </a:solidFill>
              </a:rPr>
              <a:t>4</a:t>
            </a:r>
            <a:endParaRPr lang="ko-KR" altLang="en-US" sz="1600" dirty="0">
              <a:solidFill>
                <a:srgbClr val="1D1DFF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B3A6A0D-1899-4509-B9F8-871D418E3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8" y="4116778"/>
            <a:ext cx="5301957" cy="223546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40AFC64-2DAC-46E9-BC0B-E82FE3436A8B}"/>
              </a:ext>
            </a:extLst>
          </p:cNvPr>
          <p:cNvCxnSpPr/>
          <p:nvPr/>
        </p:nvCxnSpPr>
        <p:spPr>
          <a:xfrm>
            <a:off x="10274063" y="2863971"/>
            <a:ext cx="100929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7BB45D-2F12-46F5-B60D-6A125BD42348}"/>
              </a:ext>
            </a:extLst>
          </p:cNvPr>
          <p:cNvSpPr/>
          <p:nvPr/>
        </p:nvSpPr>
        <p:spPr>
          <a:xfrm>
            <a:off x="1728305" y="3061467"/>
            <a:ext cx="602826" cy="2428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030EE53-F7DD-47B2-91B2-3F9D5BE9BB7D}"/>
              </a:ext>
            </a:extLst>
          </p:cNvPr>
          <p:cNvCxnSpPr/>
          <p:nvPr/>
        </p:nvCxnSpPr>
        <p:spPr>
          <a:xfrm>
            <a:off x="236752" y="2803586"/>
            <a:ext cx="75829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E7F484-9551-446A-96BA-2A409D067705}"/>
              </a:ext>
            </a:extLst>
          </p:cNvPr>
          <p:cNvSpPr/>
          <p:nvPr/>
        </p:nvSpPr>
        <p:spPr>
          <a:xfrm>
            <a:off x="7533887" y="3126960"/>
            <a:ext cx="602826" cy="2671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626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273EDE-0F60-4D69-9B2D-B9043DAC8A55}"/>
              </a:ext>
            </a:extLst>
          </p:cNvPr>
          <p:cNvSpPr txBox="1"/>
          <p:nvPr/>
        </p:nvSpPr>
        <p:spPr>
          <a:xfrm>
            <a:off x="337353" y="552677"/>
            <a:ext cx="2592376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선택한 예측 모델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DB308E-9CFA-4175-AC30-5B13BF2A0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44" r="26509"/>
          <a:stretch/>
        </p:blipFill>
        <p:spPr>
          <a:xfrm>
            <a:off x="6428207" y="1328849"/>
            <a:ext cx="5344172" cy="44194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E8E5E5-C566-4F85-AD23-6F81714C1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35"/>
          <a:stretch/>
        </p:blipFill>
        <p:spPr>
          <a:xfrm>
            <a:off x="111264" y="1545113"/>
            <a:ext cx="6143819" cy="271056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A62EDA1-C02C-4C06-8068-026425D0D85E}"/>
              </a:ext>
            </a:extLst>
          </p:cNvPr>
          <p:cNvSpPr/>
          <p:nvPr/>
        </p:nvSpPr>
        <p:spPr>
          <a:xfrm>
            <a:off x="1774110" y="3893370"/>
            <a:ext cx="667752" cy="362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58217144-3652-4DE4-A2D8-76A5CE13D657}"/>
              </a:ext>
            </a:extLst>
          </p:cNvPr>
          <p:cNvCxnSpPr>
            <a:cxnSpLocks/>
            <a:stCxn id="7" idx="1"/>
            <a:endCxn id="18" idx="1"/>
          </p:cNvCxnSpPr>
          <p:nvPr/>
        </p:nvCxnSpPr>
        <p:spPr>
          <a:xfrm rot="10800000" flipV="1">
            <a:off x="941146" y="4074524"/>
            <a:ext cx="832964" cy="1216604"/>
          </a:xfrm>
          <a:prstGeom prst="curvedConnector3">
            <a:avLst>
              <a:gd name="adj1" fmla="val 127444"/>
            </a:avLst>
          </a:prstGeom>
          <a:ln w="19050">
            <a:solidFill>
              <a:srgbClr val="1D1D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CC43BC-1A34-4903-AEE5-8EBBD1AA33A8}"/>
              </a:ext>
            </a:extLst>
          </p:cNvPr>
          <p:cNvSpPr txBox="1"/>
          <p:nvPr/>
        </p:nvSpPr>
        <p:spPr>
          <a:xfrm>
            <a:off x="941146" y="4723280"/>
            <a:ext cx="4738798" cy="1135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</a:t>
            </a:r>
            <a:r>
              <a:rPr lang="en-US" altLang="ko-KR" sz="2400" b="1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en-US" altLang="ko-KR" sz="24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ko-KR" altLang="en-US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생성한 모델의</a:t>
            </a:r>
            <a:endParaRPr lang="en-US" altLang="ko-KR" sz="2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예측 오차</a:t>
            </a:r>
            <a:r>
              <a:rPr lang="ko-KR" altLang="en-US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 가장 작은 값을 나타낸다</a:t>
            </a:r>
            <a:r>
              <a:rPr lang="en-US" altLang="ko-KR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1511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273EDE-0F60-4D69-9B2D-B9043DAC8A55}"/>
              </a:ext>
            </a:extLst>
          </p:cNvPr>
          <p:cNvSpPr txBox="1"/>
          <p:nvPr/>
        </p:nvSpPr>
        <p:spPr>
          <a:xfrm>
            <a:off x="337353" y="558785"/>
            <a:ext cx="564770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선택한 예측 모델 확인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SKT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4G,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 모델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C388CC-83AA-451B-A3FF-C06AD9D3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083" y="1386764"/>
            <a:ext cx="5386004" cy="53860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C72AD8-8603-4A40-8AB5-ACF61EF025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"/>
          <a:stretch/>
        </p:blipFill>
        <p:spPr>
          <a:xfrm>
            <a:off x="6382871" y="1386764"/>
            <a:ext cx="5416307" cy="538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88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4EF8FD-06A0-4444-A783-AD36DF9B7E24}"/>
              </a:ext>
            </a:extLst>
          </p:cNvPr>
          <p:cNvSpPr txBox="1"/>
          <p:nvPr/>
        </p:nvSpPr>
        <p:spPr>
          <a:xfrm>
            <a:off x="344519" y="558789"/>
            <a:ext cx="6027612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KT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4G,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 모델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(SKT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동일한 방식의 진행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BC0784-B410-4548-A746-87A7C1E8B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2" y="1387352"/>
            <a:ext cx="5339032" cy="53390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B50A7C-0816-413B-B85F-230FAAB4E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131" y="1387352"/>
            <a:ext cx="5339032" cy="53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81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4EF8FD-06A0-4444-A783-AD36DF9B7E24}"/>
              </a:ext>
            </a:extLst>
          </p:cNvPr>
          <p:cNvSpPr txBox="1"/>
          <p:nvPr/>
        </p:nvSpPr>
        <p:spPr>
          <a:xfrm>
            <a:off x="344519" y="566074"/>
            <a:ext cx="3188693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SKT, KT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 비교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808981-7E75-4B97-B59A-B746EC6D7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9" y="1387352"/>
            <a:ext cx="5339032" cy="5339032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F3872AC7-14F0-4604-87E4-901B59E06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60" y="1387352"/>
            <a:ext cx="5339032" cy="53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22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DB308E-9CFA-4175-AC30-5B13BF2A0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44" r="26509"/>
          <a:stretch/>
        </p:blipFill>
        <p:spPr>
          <a:xfrm>
            <a:off x="6829425" y="2718108"/>
            <a:ext cx="4723878" cy="3906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231AE2-98EA-42D2-B125-6A49628458D0}"/>
              </a:ext>
            </a:extLst>
          </p:cNvPr>
          <p:cNvSpPr txBox="1"/>
          <p:nvPr/>
        </p:nvSpPr>
        <p:spPr>
          <a:xfrm>
            <a:off x="2146422" y="1570397"/>
            <a:ext cx="9656811" cy="1423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예측된 수요 모델에 대한 불확실성 제거를 위한 조치가 필요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변동폭이 큰 만큼 잠재 고객 수요에 대한 주요 요인을 찾아 예측 구간의 폭을 좁힌다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D29E6-28DD-44DD-97A9-1881781DC122}"/>
              </a:ext>
            </a:extLst>
          </p:cNvPr>
          <p:cNvSpPr txBox="1"/>
          <p:nvPr/>
        </p:nvSpPr>
        <p:spPr>
          <a:xfrm>
            <a:off x="340655" y="1283135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및 결론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49A8AC-FD18-445C-AA55-09CE3CBA79BF}"/>
              </a:ext>
            </a:extLst>
          </p:cNvPr>
          <p:cNvSpPr/>
          <p:nvPr/>
        </p:nvSpPr>
        <p:spPr>
          <a:xfrm>
            <a:off x="8724900" y="2712581"/>
            <a:ext cx="638175" cy="4009289"/>
          </a:xfrm>
          <a:prstGeom prst="rect">
            <a:avLst/>
          </a:prstGeom>
          <a:noFill/>
          <a:ln w="28575">
            <a:solidFill>
              <a:srgbClr val="FF3F3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95C902-B89A-4682-BEFE-28F360CA69B3}"/>
              </a:ext>
            </a:extLst>
          </p:cNvPr>
          <p:cNvSpPr/>
          <p:nvPr/>
        </p:nvSpPr>
        <p:spPr>
          <a:xfrm>
            <a:off x="10064628" y="2712581"/>
            <a:ext cx="638175" cy="4009289"/>
          </a:xfrm>
          <a:prstGeom prst="rect">
            <a:avLst/>
          </a:prstGeom>
          <a:noFill/>
          <a:ln w="28575">
            <a:solidFill>
              <a:srgbClr val="FF3F3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7D1EFF-1F12-4140-91D9-34537D77FB8C}"/>
              </a:ext>
            </a:extLst>
          </p:cNvPr>
          <p:cNvSpPr/>
          <p:nvPr/>
        </p:nvSpPr>
        <p:spPr>
          <a:xfrm>
            <a:off x="9391506" y="2712581"/>
            <a:ext cx="657513" cy="400928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7450B0-1747-47A7-9A26-46EE0E64F414}"/>
              </a:ext>
            </a:extLst>
          </p:cNvPr>
          <p:cNvSpPr/>
          <p:nvPr/>
        </p:nvSpPr>
        <p:spPr>
          <a:xfrm>
            <a:off x="10728044" y="2712581"/>
            <a:ext cx="701993" cy="400928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777E62-DCA8-4710-BDED-9CCA55171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33" y="2712580"/>
            <a:ext cx="3906467" cy="39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27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DE08BA-9F00-420D-AA7C-61EC231575E2}"/>
              </a:ext>
            </a:extLst>
          </p:cNvPr>
          <p:cNvSpPr txBox="1"/>
          <p:nvPr/>
        </p:nvSpPr>
        <p:spPr>
          <a:xfrm>
            <a:off x="1209917" y="891757"/>
            <a:ext cx="2664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Contents</a:t>
            </a:r>
            <a:endParaRPr lang="ko-KR" altLang="en-US" sz="44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3580BD3-F5C6-4DD1-B1D4-B4340BA6C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582306"/>
              </p:ext>
            </p:extLst>
          </p:nvPr>
        </p:nvGraphicFramePr>
        <p:xfrm>
          <a:off x="6574627" y="3695010"/>
          <a:ext cx="4319664" cy="22427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5955">
                  <a:extLst>
                    <a:ext uri="{9D8B030D-6E8A-4147-A177-3AD203B41FA5}">
                      <a16:colId xmlns:a16="http://schemas.microsoft.com/office/drawing/2014/main" val="2096023005"/>
                    </a:ext>
                  </a:extLst>
                </a:gridCol>
                <a:gridCol w="3583709">
                  <a:extLst>
                    <a:ext uri="{9D8B030D-6E8A-4147-A177-3AD203B41FA5}">
                      <a16:colId xmlns:a16="http://schemas.microsoft.com/office/drawing/2014/main" val="2064379975"/>
                    </a:ext>
                  </a:extLst>
                </a:gridCol>
              </a:tblGrid>
              <a:tr h="7280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endParaRPr lang="ko-KR" altLang="en-US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Model Overview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83621"/>
                  </a:ext>
                </a:extLst>
              </a:tr>
              <a:tr h="77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endParaRPr lang="ko-KR" altLang="en-US" b="1"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Business Analysis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221976"/>
                  </a:ext>
                </a:extLst>
              </a:tr>
              <a:tr h="73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3</a:t>
                      </a:r>
                      <a:endParaRPr lang="ko-KR" altLang="en-US" b="1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Summary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8546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181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A98064-25B2-4F08-9EFF-6E2E8668BF0B}"/>
              </a:ext>
            </a:extLst>
          </p:cNvPr>
          <p:cNvSpPr txBox="1"/>
          <p:nvPr/>
        </p:nvSpPr>
        <p:spPr>
          <a:xfrm>
            <a:off x="2138224" y="1463919"/>
            <a:ext cx="663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기사 헤드라인 </a:t>
            </a:r>
            <a:r>
              <a:rPr lang="en-US" altLang="ko-KR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WordCloud</a:t>
            </a:r>
            <a:r>
              <a:rPr lang="ko-KR" altLang="en-US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통한 </a:t>
            </a:r>
            <a:r>
              <a:rPr lang="ko-KR" altLang="en-US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최빈출</a:t>
            </a:r>
            <a:r>
              <a:rPr lang="ko-KR" altLang="en-US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단어를 추출 후 주제 선정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43A82-DC09-4E8F-A691-196E35D88C3B}"/>
              </a:ext>
            </a:extLst>
          </p:cNvPr>
          <p:cNvSpPr txBox="1"/>
          <p:nvPr/>
        </p:nvSpPr>
        <p:spPr>
          <a:xfrm>
            <a:off x="2606880" y="2003358"/>
            <a:ext cx="1167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기사 출처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3BC1D0-5948-4E2B-AC8F-3BBBA6C1A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92" y="2090016"/>
            <a:ext cx="860612" cy="165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2712B0-4FB8-4CC7-8335-48BFF7915F94}"/>
              </a:ext>
            </a:extLst>
          </p:cNvPr>
          <p:cNvSpPr txBox="1"/>
          <p:nvPr/>
        </p:nvSpPr>
        <p:spPr>
          <a:xfrm>
            <a:off x="2606880" y="2386478"/>
            <a:ext cx="2888932" cy="1290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검색어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뉴스 헤드라인 검색 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WordCloud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</a:t>
            </a:r>
          </a:p>
        </p:txBody>
      </p:sp>
      <p:pic>
        <p:nvPicPr>
          <p:cNvPr id="15" name="화면 녹화 14">
            <a:hlinkClick r:id="" action="ppaction://media"/>
            <a:extLst>
              <a:ext uri="{FF2B5EF4-FFF2-40B4-BE49-F238E27FC236}">
                <a16:creationId xmlns:a16="http://schemas.microsoft.com/office/drawing/2014/main" id="{0E5E1693-342E-47CF-8B3A-CABB386423A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44" end="8723.49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4259" y="2668566"/>
            <a:ext cx="4968892" cy="3730348"/>
          </a:xfrm>
          <a:prstGeom prst="round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3B5346-9E5F-4123-B7F1-6AE7711A1F49}"/>
              </a:ext>
            </a:extLst>
          </p:cNvPr>
          <p:cNvSpPr txBox="1"/>
          <p:nvPr/>
        </p:nvSpPr>
        <p:spPr>
          <a:xfrm>
            <a:off x="340655" y="1283135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모델선정 방법</a:t>
            </a:r>
          </a:p>
        </p:txBody>
      </p:sp>
    </p:spTree>
    <p:extLst>
      <p:ext uri="{BB962C8B-B14F-4D97-AF65-F5344CB8AC3E}">
        <p14:creationId xmlns:p14="http://schemas.microsoft.com/office/powerpoint/2010/main" val="159571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57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4250F20-DE2B-41E5-BB77-049FEA657DF6}"/>
              </a:ext>
            </a:extLst>
          </p:cNvPr>
          <p:cNvSpPr txBox="1"/>
          <p:nvPr/>
        </p:nvSpPr>
        <p:spPr>
          <a:xfrm>
            <a:off x="2146424" y="335477"/>
            <a:ext cx="4584909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수익구조 및 영업이익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Targeting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DBC5A4-FDD5-4E7C-B8D2-762C5C09E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66" y="1084759"/>
            <a:ext cx="7661502" cy="5406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D40510-8667-4831-861E-6286926202CE}"/>
              </a:ext>
            </a:extLst>
          </p:cNvPr>
          <p:cNvSpPr txBox="1"/>
          <p:nvPr/>
        </p:nvSpPr>
        <p:spPr>
          <a:xfrm>
            <a:off x="8837547" y="6414410"/>
            <a:ext cx="2077021" cy="313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KT 2020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1Q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투자 보고서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91B756E-823B-4465-8670-BF419DAB34E1}"/>
              </a:ext>
            </a:extLst>
          </p:cNvPr>
          <p:cNvCxnSpPr/>
          <p:nvPr/>
        </p:nvCxnSpPr>
        <p:spPr>
          <a:xfrm>
            <a:off x="4767029" y="4277153"/>
            <a:ext cx="1038303" cy="0"/>
          </a:xfrm>
          <a:prstGeom prst="line">
            <a:avLst/>
          </a:prstGeom>
          <a:ln w="28575">
            <a:solidFill>
              <a:srgbClr val="1D1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6043F0-EEA3-43E5-A4A0-834DA5A70EA5}"/>
              </a:ext>
            </a:extLst>
          </p:cNvPr>
          <p:cNvCxnSpPr>
            <a:cxnSpLocks/>
          </p:cNvCxnSpPr>
          <p:nvPr/>
        </p:nvCxnSpPr>
        <p:spPr>
          <a:xfrm>
            <a:off x="4758402" y="4898180"/>
            <a:ext cx="3384412" cy="0"/>
          </a:xfrm>
          <a:prstGeom prst="line">
            <a:avLst/>
          </a:prstGeom>
          <a:ln w="28575">
            <a:solidFill>
              <a:srgbClr val="1D1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E156108-E638-464E-964F-9066F24F9F55}"/>
              </a:ext>
            </a:extLst>
          </p:cNvPr>
          <p:cNvCxnSpPr>
            <a:cxnSpLocks/>
          </p:cNvCxnSpPr>
          <p:nvPr/>
        </p:nvCxnSpPr>
        <p:spPr>
          <a:xfrm>
            <a:off x="6276473" y="5355326"/>
            <a:ext cx="3211902" cy="0"/>
          </a:xfrm>
          <a:prstGeom prst="line">
            <a:avLst/>
          </a:prstGeom>
          <a:ln w="28575">
            <a:solidFill>
              <a:srgbClr val="1D1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BA4DD21-CA5B-47F8-860D-99D7218DA332}"/>
              </a:ext>
            </a:extLst>
          </p:cNvPr>
          <p:cNvSpPr txBox="1"/>
          <p:nvPr/>
        </p:nvSpPr>
        <p:spPr>
          <a:xfrm>
            <a:off x="340655" y="1462430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 현황 분석</a:t>
            </a:r>
          </a:p>
        </p:txBody>
      </p:sp>
    </p:spTree>
    <p:extLst>
      <p:ext uri="{BB962C8B-B14F-4D97-AF65-F5344CB8AC3E}">
        <p14:creationId xmlns:p14="http://schemas.microsoft.com/office/powerpoint/2010/main" val="1759036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B9BF9F3-0EE1-4586-A4FD-8E103C43F7E8}"/>
              </a:ext>
            </a:extLst>
          </p:cNvPr>
          <p:cNvSpPr txBox="1"/>
          <p:nvPr/>
        </p:nvSpPr>
        <p:spPr>
          <a:xfrm>
            <a:off x="2146424" y="335477"/>
            <a:ext cx="4584909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수익구조 및 영업이익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Targeting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D7CAF9-1BAC-42D6-99C9-F6077DC81884}"/>
              </a:ext>
            </a:extLst>
          </p:cNvPr>
          <p:cNvSpPr txBox="1"/>
          <p:nvPr/>
        </p:nvSpPr>
        <p:spPr>
          <a:xfrm>
            <a:off x="340655" y="1462430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 현황 분석</a:t>
            </a:r>
          </a:p>
        </p:txBody>
      </p:sp>
      <p:pic>
        <p:nvPicPr>
          <p:cNvPr id="3" name="그림 2" descr="나이프, 테이블이(가) 표시된 사진&#10;&#10;자동 생성된 설명">
            <a:extLst>
              <a:ext uri="{FF2B5EF4-FFF2-40B4-BE49-F238E27FC236}">
                <a16:creationId xmlns:a16="http://schemas.microsoft.com/office/drawing/2014/main" id="{A8BD4479-3BB7-4DE1-9512-32599FE6B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54" y="1031916"/>
            <a:ext cx="7763958" cy="14765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1C05ED-29B3-421D-BBB9-FD15CB1EEA09}"/>
              </a:ext>
            </a:extLst>
          </p:cNvPr>
          <p:cNvSpPr txBox="1"/>
          <p:nvPr/>
        </p:nvSpPr>
        <p:spPr>
          <a:xfrm>
            <a:off x="8703076" y="6533813"/>
            <a:ext cx="2077021" cy="313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KT 2020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1Q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투자 보고서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87CE7B17-57B0-4420-B4DB-FE4A026C7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54" y="2380211"/>
            <a:ext cx="7763958" cy="42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02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B9BF9F3-0EE1-4586-A4FD-8E103C43F7E8}"/>
              </a:ext>
            </a:extLst>
          </p:cNvPr>
          <p:cNvSpPr txBox="1"/>
          <p:nvPr/>
        </p:nvSpPr>
        <p:spPr>
          <a:xfrm>
            <a:off x="2146424" y="335477"/>
            <a:ext cx="2470548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사업 전략 및 기획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D7CAF9-1BAC-42D6-99C9-F6077DC81884}"/>
              </a:ext>
            </a:extLst>
          </p:cNvPr>
          <p:cNvSpPr txBox="1"/>
          <p:nvPr/>
        </p:nvSpPr>
        <p:spPr>
          <a:xfrm>
            <a:off x="340655" y="1462430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 전략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1C05ED-29B3-421D-BBB9-FD15CB1EEA09}"/>
              </a:ext>
            </a:extLst>
          </p:cNvPr>
          <p:cNvSpPr txBox="1"/>
          <p:nvPr/>
        </p:nvSpPr>
        <p:spPr>
          <a:xfrm>
            <a:off x="9704779" y="4364525"/>
            <a:ext cx="2097049" cy="316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KT 2020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1Q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사업 보고서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9377078C-8E83-45EE-8A3E-DDADE798B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643" y="1107141"/>
            <a:ext cx="2311446" cy="3262768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D7E73CB-46B8-4718-8C7D-F11F50AAE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65" y="1107141"/>
            <a:ext cx="2311447" cy="326277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4EFB76B-E0AD-4B0B-ADED-00F50E14E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221" y="1107141"/>
            <a:ext cx="2311446" cy="32573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D8B61E-9DFD-47BF-BA01-11855DCE8FC9}"/>
              </a:ext>
            </a:extLst>
          </p:cNvPr>
          <p:cNvSpPr txBox="1"/>
          <p:nvPr/>
        </p:nvSpPr>
        <p:spPr>
          <a:xfrm>
            <a:off x="2146424" y="4681150"/>
            <a:ext cx="7839005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요약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경쟁사 대비 기술 선점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 서비스 제공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컨텐츠 사업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확대 등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147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B9BF9F3-0EE1-4586-A4FD-8E103C43F7E8}"/>
              </a:ext>
            </a:extLst>
          </p:cNvPr>
          <p:cNvSpPr txBox="1"/>
          <p:nvPr/>
        </p:nvSpPr>
        <p:spPr>
          <a:xfrm>
            <a:off x="2146424" y="1520138"/>
            <a:ext cx="8319585" cy="2993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 경쟁력 확보를 위한 요인 분석</a:t>
            </a:r>
            <a:endParaRPr lang="en-US" altLang="ko-KR" sz="2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많은 전략 요인들 중 기업이 경쟁력을 확보할 수 있는 요인 선택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ICT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사업에서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MS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위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Trend Setter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에서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Trend Follower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협업 가능한 관계부처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관계사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자회사 등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Strength points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다수 존재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선점 효과에 비해 상대적으로 떨어지는 브랜드 가치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D7CAF9-1BAC-42D6-99C9-F6077DC81884}"/>
              </a:ext>
            </a:extLst>
          </p:cNvPr>
          <p:cNvSpPr txBox="1"/>
          <p:nvPr/>
        </p:nvSpPr>
        <p:spPr>
          <a:xfrm>
            <a:off x="340655" y="1462430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사업 요인 분석</a:t>
            </a:r>
          </a:p>
        </p:txBody>
      </p:sp>
    </p:spTree>
    <p:extLst>
      <p:ext uri="{BB962C8B-B14F-4D97-AF65-F5344CB8AC3E}">
        <p14:creationId xmlns:p14="http://schemas.microsoft.com/office/powerpoint/2010/main" val="3333654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B9BF9F3-0EE1-4586-A4FD-8E103C43F7E8}"/>
              </a:ext>
            </a:extLst>
          </p:cNvPr>
          <p:cNvSpPr txBox="1"/>
          <p:nvPr/>
        </p:nvSpPr>
        <p:spPr>
          <a:xfrm>
            <a:off x="2146424" y="1520138"/>
            <a:ext cx="7677102" cy="1135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확인한 요인들을 통해 소비자가 브랜드를 선택하는 중요 가치를</a:t>
            </a:r>
            <a:endParaRPr lang="en-US" altLang="ko-KR" sz="2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24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의사결정트리모델을</a:t>
            </a:r>
            <a:r>
              <a:rPr lang="ko-KR" altLang="en-US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이용해 분석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D7CAF9-1BAC-42D6-99C9-F6077DC81884}"/>
              </a:ext>
            </a:extLst>
          </p:cNvPr>
          <p:cNvSpPr txBox="1"/>
          <p:nvPr/>
        </p:nvSpPr>
        <p:spPr>
          <a:xfrm>
            <a:off x="340655" y="1462430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사업 요인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8AA4A-2347-40B4-A617-DA190F948F8B}"/>
              </a:ext>
            </a:extLst>
          </p:cNvPr>
          <p:cNvSpPr txBox="1"/>
          <p:nvPr/>
        </p:nvSpPr>
        <p:spPr>
          <a:xfrm>
            <a:off x="8224494" y="4225198"/>
            <a:ext cx="1454244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…</a:t>
            </a:r>
            <a:r>
              <a:rPr lang="ko-KR" altLang="en-US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파이팅</a:t>
            </a:r>
            <a:r>
              <a:rPr lang="en-US" altLang="ko-KR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…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60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DE08BA-9F00-420D-AA7C-61EC231575E2}"/>
              </a:ext>
            </a:extLst>
          </p:cNvPr>
          <p:cNvSpPr txBox="1"/>
          <p:nvPr/>
        </p:nvSpPr>
        <p:spPr>
          <a:xfrm>
            <a:off x="1209917" y="891757"/>
            <a:ext cx="2664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Contents</a:t>
            </a:r>
            <a:endParaRPr lang="ko-KR" altLang="en-US" sz="4400" b="1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3580BD3-F5C6-4DD1-B1D4-B4340BA6C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114055"/>
              </p:ext>
            </p:extLst>
          </p:nvPr>
        </p:nvGraphicFramePr>
        <p:xfrm>
          <a:off x="6574627" y="3695010"/>
          <a:ext cx="4319664" cy="22427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5955">
                  <a:extLst>
                    <a:ext uri="{9D8B030D-6E8A-4147-A177-3AD203B41FA5}">
                      <a16:colId xmlns:a16="http://schemas.microsoft.com/office/drawing/2014/main" val="2096023005"/>
                    </a:ext>
                  </a:extLst>
                </a:gridCol>
                <a:gridCol w="3583709">
                  <a:extLst>
                    <a:ext uri="{9D8B030D-6E8A-4147-A177-3AD203B41FA5}">
                      <a16:colId xmlns:a16="http://schemas.microsoft.com/office/drawing/2014/main" val="2064379975"/>
                    </a:ext>
                  </a:extLst>
                </a:gridCol>
              </a:tblGrid>
              <a:tr h="7280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endParaRPr lang="ko-KR" altLang="en-US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Model Overview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83621"/>
                  </a:ext>
                </a:extLst>
              </a:tr>
              <a:tr h="77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rgbClr val="7F7F7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endParaRPr lang="ko-KR" altLang="en-US" b="1">
                        <a:solidFill>
                          <a:srgbClr val="7F7F7F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rgbClr val="7F7F7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Business Analysis</a:t>
                      </a:r>
                      <a:endParaRPr lang="ko-KR" altLang="en-US" b="1" dirty="0">
                        <a:solidFill>
                          <a:srgbClr val="7F7F7F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221976"/>
                  </a:ext>
                </a:extLst>
              </a:tr>
              <a:tr h="73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3</a:t>
                      </a:r>
                      <a:endParaRPr lang="ko-KR" altLang="en-US" b="1"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Summary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8546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8934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A73B15-BF51-448A-BAF4-3B30785621FA}"/>
              </a:ext>
            </a:extLst>
          </p:cNvPr>
          <p:cNvSpPr txBox="1"/>
          <p:nvPr/>
        </p:nvSpPr>
        <p:spPr>
          <a:xfrm>
            <a:off x="340655" y="1462430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0F615-695A-4E7C-BCFC-36E16034C768}"/>
              </a:ext>
            </a:extLst>
          </p:cNvPr>
          <p:cNvSpPr txBox="1"/>
          <p:nvPr/>
        </p:nvSpPr>
        <p:spPr>
          <a:xfrm>
            <a:off x="340655" y="1973419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요인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A41A5-E7E4-419D-8F45-CEBCDBD9FFDD}"/>
              </a:ext>
            </a:extLst>
          </p:cNvPr>
          <p:cNvSpPr txBox="1"/>
          <p:nvPr/>
        </p:nvSpPr>
        <p:spPr>
          <a:xfrm>
            <a:off x="340655" y="2484408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예측 모델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1BB3F-1DD8-4CE7-8500-4C540F926741}"/>
              </a:ext>
            </a:extLst>
          </p:cNvPr>
          <p:cNvSpPr txBox="1"/>
          <p:nvPr/>
        </p:nvSpPr>
        <p:spPr>
          <a:xfrm>
            <a:off x="2146424" y="1520138"/>
            <a:ext cx="9996647" cy="4655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시간에 따라 순차적으로 관측된 것을 시계열로 다룰 수 있으며 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 예측의 목표는 관측 값의 규칙적인 나열 값이 지속적으로 진행되는 지 예측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따라서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 dirty="0">
                <a:solidFill>
                  <a:srgbClr val="8D1F95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ICT </a:t>
            </a:r>
            <a:r>
              <a:rPr lang="ko-KR" altLang="en-US" sz="2000" b="1" dirty="0">
                <a:solidFill>
                  <a:srgbClr val="8D1F95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사업에서 </a:t>
            </a:r>
            <a:r>
              <a:rPr lang="en-US" altLang="ko-KR" sz="2000" b="1" dirty="0">
                <a:solidFill>
                  <a:srgbClr val="8D1F95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000" b="1" dirty="0">
                <a:solidFill>
                  <a:srgbClr val="8D1F95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통신망의 수요는 </a:t>
            </a:r>
            <a:endParaRPr lang="en-US" altLang="ko-KR" sz="2000" b="1" dirty="0">
              <a:solidFill>
                <a:srgbClr val="8D1F95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8D1F95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2000" b="1" dirty="0">
                <a:solidFill>
                  <a:srgbClr val="8D1F95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기존 </a:t>
            </a:r>
            <a:r>
              <a:rPr lang="en-US" altLang="ko-KR" sz="2000" b="1" dirty="0">
                <a:solidFill>
                  <a:srgbClr val="8D1F95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4G </a:t>
            </a:r>
            <a:r>
              <a:rPr lang="ko-KR" altLang="en-US" sz="2000" b="1" dirty="0">
                <a:solidFill>
                  <a:srgbClr val="8D1F95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통신망이 개설된 이후로 지속적으로 증가함에 따라 </a:t>
            </a:r>
            <a:endParaRPr lang="en-US" altLang="ko-KR" sz="2000" b="1" dirty="0">
              <a:solidFill>
                <a:srgbClr val="8D1F95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8D1F95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2000" b="1" dirty="0">
                <a:solidFill>
                  <a:srgbClr val="8D1F95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 예측 분석 모델을 통해 마찬가지로 수요가 큰 폭으로 증가될 것으로 예측 가능하다</a:t>
            </a:r>
            <a:r>
              <a:rPr lang="en-US" altLang="ko-KR" sz="2000" b="1" dirty="0">
                <a:solidFill>
                  <a:srgbClr val="8D1F95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추가적인 소비자의 의사결정 주요 요인 분석을 통해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 dirty="0">
                <a:solidFill>
                  <a:srgbClr val="8D1F95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ICT</a:t>
            </a:r>
            <a:r>
              <a:rPr lang="ko-KR" altLang="en-US" sz="2000" b="1" dirty="0">
                <a:solidFill>
                  <a:srgbClr val="8D1F95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기업들이 경쟁력 재고를 위한 </a:t>
            </a:r>
            <a:r>
              <a:rPr lang="ko-KR" altLang="en-US" sz="2000" b="1" dirty="0" err="1">
                <a:solidFill>
                  <a:srgbClr val="8D1F95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의사결정트리모델을</a:t>
            </a:r>
            <a:r>
              <a:rPr lang="ko-KR" altLang="en-US" sz="2000" b="1" dirty="0">
                <a:solidFill>
                  <a:srgbClr val="8D1F95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설립 후 </a:t>
            </a:r>
            <a:endParaRPr lang="en-US" altLang="ko-KR" sz="2000" b="1" dirty="0">
              <a:solidFill>
                <a:srgbClr val="8D1F95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8D1F95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2000" b="1" dirty="0">
                <a:solidFill>
                  <a:srgbClr val="8D1F95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그에 맞는 사업 전략 및 마케팅 전략을 구축할 수 있을 것이라 예상한다</a:t>
            </a:r>
            <a:r>
              <a:rPr lang="en-US" altLang="ko-KR" sz="2000" b="1" dirty="0">
                <a:solidFill>
                  <a:srgbClr val="8D1F95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8247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B83E30-C639-46E0-AF16-D8BD8BA1D7A3}"/>
              </a:ext>
            </a:extLst>
          </p:cNvPr>
          <p:cNvSpPr txBox="1"/>
          <p:nvPr/>
        </p:nvSpPr>
        <p:spPr>
          <a:xfrm>
            <a:off x="340655" y="1462430"/>
            <a:ext cx="1021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Reference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6CDB4-048E-45CB-85AF-699F32617197}"/>
              </a:ext>
            </a:extLst>
          </p:cNvPr>
          <p:cNvSpPr txBox="1"/>
          <p:nvPr/>
        </p:nvSpPr>
        <p:spPr>
          <a:xfrm>
            <a:off x="2142566" y="1568824"/>
            <a:ext cx="866410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 분석 이론 정리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2"/>
              </a:rPr>
              <a:t>https://otexts.com/fppkr/decomposition.html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 분석 이론 정리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</a:p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3"/>
              </a:rPr>
              <a:t>https://www.datascienceblog.net/post/machine-learning/forecasting-an-introduction/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2020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분기 사업보고서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4"/>
              </a:rPr>
              <a:t>https://corp.kt.com/attach/report/2020/1Q20.pdf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 2020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분기 투자보고서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5"/>
              </a:rPr>
              <a:t>https://corp.kt.com/attach/irdata/10307/1Q20_KT_NDR_PT_KOR_F.pdf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과학기술정보통신부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통계자료 수집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6"/>
              </a:rPr>
              <a:t>https://www.msit.go.kr/web/msipContents/contents.do?mId=OTg3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사업보고서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7"/>
              </a:rPr>
              <a:t>https://www.sktelecom.com/investor/lib/breport.do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사업 전략 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8"/>
              </a:rPr>
              <a:t>https://www.sktelecom.com/investor/lib/presentation.do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9920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057A41-752C-4570-8E12-79C27D90E835}"/>
              </a:ext>
            </a:extLst>
          </p:cNvPr>
          <p:cNvSpPr txBox="1"/>
          <p:nvPr/>
        </p:nvSpPr>
        <p:spPr>
          <a:xfrm rot="2170913">
            <a:off x="5388214" y="2554377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Q&amp;A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C0CF4-474E-4B86-8065-D9801C17584E}"/>
              </a:ext>
            </a:extLst>
          </p:cNvPr>
          <p:cNvSpPr txBox="1"/>
          <p:nvPr/>
        </p:nvSpPr>
        <p:spPr>
          <a:xfrm>
            <a:off x="6411463" y="2357152"/>
            <a:ext cx="495649" cy="1446550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  <a:endParaRPr lang="ko-KR" altLang="en-US" sz="88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22C80-0E8F-4F6B-B998-09FDC872AC4A}"/>
              </a:ext>
            </a:extLst>
          </p:cNvPr>
          <p:cNvSpPr txBox="1"/>
          <p:nvPr/>
        </p:nvSpPr>
        <p:spPr>
          <a:xfrm rot="19612539">
            <a:off x="2371033" y="505191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2020.07</a:t>
            </a:r>
            <a:endParaRPr lang="ko-KR" altLang="en-US" sz="1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3BD896-2838-4719-B72C-F901071FF4B3}"/>
              </a:ext>
            </a:extLst>
          </p:cNvPr>
          <p:cNvSpPr txBox="1"/>
          <p:nvPr/>
        </p:nvSpPr>
        <p:spPr>
          <a:xfrm rot="19554396">
            <a:off x="1069606" y="3858955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</a:t>
            </a:r>
            <a:endParaRPr lang="ko-KR" altLang="en-US" sz="1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7A8138-DE4B-432B-B859-0DF9E7D65448}"/>
              </a:ext>
            </a:extLst>
          </p:cNvPr>
          <p:cNvSpPr txBox="1"/>
          <p:nvPr/>
        </p:nvSpPr>
        <p:spPr>
          <a:xfrm rot="1867842">
            <a:off x="5834575" y="624254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ML</a:t>
            </a:r>
            <a:endParaRPr lang="ko-KR" altLang="en-US" sz="1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4342B-0322-4AB0-8DD4-9E4EC2C887D2}"/>
              </a:ext>
            </a:extLst>
          </p:cNvPr>
          <p:cNvSpPr txBox="1"/>
          <p:nvPr/>
        </p:nvSpPr>
        <p:spPr>
          <a:xfrm rot="2217733">
            <a:off x="7247987" y="4210026"/>
            <a:ext cx="949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WordCloud</a:t>
            </a:r>
            <a:endParaRPr lang="ko-KR" altLang="en-US" sz="12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ACF58-3EB7-40C1-8764-5FCCC22C3EEC}"/>
              </a:ext>
            </a:extLst>
          </p:cNvPr>
          <p:cNvSpPr txBox="1"/>
          <p:nvPr/>
        </p:nvSpPr>
        <p:spPr>
          <a:xfrm>
            <a:off x="1586750" y="2315918"/>
            <a:ext cx="2860078" cy="769441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감사합니다</a:t>
            </a:r>
            <a:r>
              <a:rPr lang="en-US" altLang="ko-KR" sz="4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!</a:t>
            </a:r>
            <a:endParaRPr lang="ko-KR" altLang="en-US" sz="4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5B0D2-192D-4246-A65A-E858A5BFAC26}"/>
              </a:ext>
            </a:extLst>
          </p:cNvPr>
          <p:cNvSpPr txBox="1"/>
          <p:nvPr/>
        </p:nvSpPr>
        <p:spPr>
          <a:xfrm>
            <a:off x="5923317" y="3746681"/>
            <a:ext cx="1799415" cy="1446550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8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끗</a:t>
            </a:r>
            <a:r>
              <a:rPr lang="en-US" altLang="ko-KR" sz="8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!</a:t>
            </a:r>
            <a:endParaRPr lang="ko-KR" altLang="en-US" sz="88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66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3B5346-9E5F-4123-B7F1-6AE7711A1F49}"/>
              </a:ext>
            </a:extLst>
          </p:cNvPr>
          <p:cNvSpPr txBox="1"/>
          <p:nvPr/>
        </p:nvSpPr>
        <p:spPr>
          <a:xfrm>
            <a:off x="340655" y="1283135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분석목표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CBEBF7-2BE0-49FD-9A05-0AAA8CD1A947}"/>
              </a:ext>
            </a:extLst>
          </p:cNvPr>
          <p:cNvSpPr txBox="1"/>
          <p:nvPr/>
        </p:nvSpPr>
        <p:spPr>
          <a:xfrm>
            <a:off x="2138944" y="1571493"/>
            <a:ext cx="7734810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시대를 위해 각 통신사별로 가입자 유치 및 설비 투자를 위한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</a:t>
            </a:r>
            <a:endParaRPr lang="en-US" altLang="ko-KR" sz="2000" b="1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4G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가입자 수의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 분석을 통한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 </a:t>
            </a:r>
            <a:r>
              <a:rPr lang="ko-KR" altLang="en-US" sz="20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 모델 생성</a:t>
            </a:r>
            <a:endParaRPr lang="en-US" altLang="ko-KR" sz="2000" b="1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6D7034-DBFB-4602-911F-B36DB0EBBE0E}"/>
              </a:ext>
            </a:extLst>
          </p:cNvPr>
          <p:cNvSpPr txBox="1"/>
          <p:nvPr/>
        </p:nvSpPr>
        <p:spPr>
          <a:xfrm>
            <a:off x="340655" y="3429000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분석자료 준비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27062F-373D-4DC7-A84E-8728C90AFDEF}"/>
              </a:ext>
            </a:extLst>
          </p:cNvPr>
          <p:cNvSpPr txBox="1"/>
          <p:nvPr/>
        </p:nvSpPr>
        <p:spPr>
          <a:xfrm>
            <a:off x="2138943" y="3727812"/>
            <a:ext cx="6969197" cy="1423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과학기술정보통신부에서 제공하는 무선데이터 가입자 현황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(2013.01.01~2020.05.31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까지의 누적 데이터 정리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현 가입자와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4G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 데이터를 통해 수요 예측 모형 모델 생성</a:t>
            </a:r>
          </a:p>
        </p:txBody>
      </p:sp>
    </p:spTree>
    <p:extLst>
      <p:ext uri="{BB962C8B-B14F-4D97-AF65-F5344CB8AC3E}">
        <p14:creationId xmlns:p14="http://schemas.microsoft.com/office/powerpoint/2010/main" val="183335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3B5346-9E5F-4123-B7F1-6AE7711A1F49}"/>
              </a:ext>
            </a:extLst>
          </p:cNvPr>
          <p:cNvSpPr txBox="1"/>
          <p:nvPr/>
        </p:nvSpPr>
        <p:spPr>
          <a:xfrm>
            <a:off x="340655" y="1283135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분석자료 준비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6D7034-DBFB-4602-911F-B36DB0EBBE0E}"/>
              </a:ext>
            </a:extLst>
          </p:cNvPr>
          <p:cNvSpPr txBox="1"/>
          <p:nvPr/>
        </p:nvSpPr>
        <p:spPr>
          <a:xfrm>
            <a:off x="560768" y="1712850"/>
            <a:ext cx="1085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1)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C2D49-6F75-4EA5-B640-93C187FAB6C0}"/>
              </a:ext>
            </a:extLst>
          </p:cNvPr>
          <p:cNvSpPr txBox="1"/>
          <p:nvPr/>
        </p:nvSpPr>
        <p:spPr>
          <a:xfrm>
            <a:off x="2142566" y="1572982"/>
            <a:ext cx="4388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통계 데이터 정제 후 가입자 수 </a:t>
            </a:r>
            <a:r>
              <a:rPr lang="en-US" altLang="ko-KR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 Frame</a:t>
            </a:r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화</a:t>
            </a:r>
            <a:endParaRPr lang="en-US" altLang="ko-KR" sz="1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8BC359-FB3E-46FC-A893-B459C676690E}"/>
              </a:ext>
            </a:extLst>
          </p:cNvPr>
          <p:cNvSpPr txBox="1"/>
          <p:nvPr/>
        </p:nvSpPr>
        <p:spPr>
          <a:xfrm>
            <a:off x="2142566" y="2625604"/>
            <a:ext cx="2789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기간내에서 </a:t>
            </a:r>
            <a:endParaRPr lang="en-US" altLang="ko-KR" sz="1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skt4 : 4G </a:t>
            </a:r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  <a:p>
            <a:r>
              <a:rPr lang="en-US" altLang="ko-KR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skt5 : 5G </a:t>
            </a:r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1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3BFD7C-A3ED-4DCB-A116-ECA86A5226E0}"/>
              </a:ext>
            </a:extLst>
          </p:cNvPr>
          <p:cNvSpPr txBox="1"/>
          <p:nvPr/>
        </p:nvSpPr>
        <p:spPr>
          <a:xfrm>
            <a:off x="2142566" y="3784194"/>
            <a:ext cx="392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 Data Frame 89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수집된 데이터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9690D4-0E36-42CE-A9EC-67EAB914857E}"/>
              </a:ext>
            </a:extLst>
          </p:cNvPr>
          <p:cNvGrpSpPr/>
          <p:nvPr/>
        </p:nvGrpSpPr>
        <p:grpSpPr>
          <a:xfrm>
            <a:off x="6823595" y="1990161"/>
            <a:ext cx="5144800" cy="4329957"/>
            <a:chOff x="1917800" y="1739963"/>
            <a:chExt cx="5659234" cy="476291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5E832BA-FA06-4EF2-8CC0-9D4459F1D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800" y="1739963"/>
              <a:ext cx="3017782" cy="476291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AF581EA-B418-4565-9168-50534AF65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457" y="1739963"/>
              <a:ext cx="2278577" cy="461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0550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3B5346-9E5F-4123-B7F1-6AE7711A1F49}"/>
              </a:ext>
            </a:extLst>
          </p:cNvPr>
          <p:cNvSpPr txBox="1"/>
          <p:nvPr/>
        </p:nvSpPr>
        <p:spPr>
          <a:xfrm>
            <a:off x="340655" y="1283135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분석자료 준비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6D7034-DBFB-4602-911F-B36DB0EBBE0E}"/>
              </a:ext>
            </a:extLst>
          </p:cNvPr>
          <p:cNvSpPr txBox="1"/>
          <p:nvPr/>
        </p:nvSpPr>
        <p:spPr>
          <a:xfrm>
            <a:off x="560768" y="1712850"/>
            <a:ext cx="1085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1)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C2D49-6F75-4EA5-B640-93C187FAB6C0}"/>
              </a:ext>
            </a:extLst>
          </p:cNvPr>
          <p:cNvSpPr txBox="1"/>
          <p:nvPr/>
        </p:nvSpPr>
        <p:spPr>
          <a:xfrm>
            <a:off x="2142566" y="1572982"/>
            <a:ext cx="3857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</a:t>
            </a:r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비교를 위한 </a:t>
            </a:r>
            <a:r>
              <a:rPr lang="en-US" altLang="ko-KR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 </a:t>
            </a:r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 수 데이터</a:t>
            </a:r>
            <a:endParaRPr lang="en-US" altLang="ko-KR" sz="1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동일하게 </a:t>
            </a:r>
            <a:r>
              <a:rPr lang="en-US" altLang="ko-KR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DataFrame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화</a:t>
            </a:r>
            <a:endParaRPr lang="ko-KR" altLang="en-US" sz="1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8BC359-FB3E-46FC-A893-B459C676690E}"/>
              </a:ext>
            </a:extLst>
          </p:cNvPr>
          <p:cNvSpPr txBox="1"/>
          <p:nvPr/>
        </p:nvSpPr>
        <p:spPr>
          <a:xfrm>
            <a:off x="2142566" y="2625602"/>
            <a:ext cx="2672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기간내에서 </a:t>
            </a:r>
            <a:endParaRPr lang="en-US" altLang="ko-KR" sz="1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kt4 : 4G </a:t>
            </a:r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  <a:p>
            <a:r>
              <a:rPr lang="en-US" altLang="ko-KR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kt5 : 5G </a:t>
            </a:r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1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3BFD7C-A3ED-4DCB-A116-ECA86A5226E0}"/>
              </a:ext>
            </a:extLst>
          </p:cNvPr>
          <p:cNvSpPr txBox="1"/>
          <p:nvPr/>
        </p:nvSpPr>
        <p:spPr>
          <a:xfrm>
            <a:off x="2142566" y="3784192"/>
            <a:ext cx="392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 Data Frame 89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수집된 데이터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5B0773-7F1F-4D75-8A57-ABB23CAF834E}"/>
              </a:ext>
            </a:extLst>
          </p:cNvPr>
          <p:cNvGrpSpPr/>
          <p:nvPr/>
        </p:nvGrpSpPr>
        <p:grpSpPr>
          <a:xfrm>
            <a:off x="6827651" y="1981196"/>
            <a:ext cx="5186536" cy="4320992"/>
            <a:chOff x="6011825" y="1128242"/>
            <a:chExt cx="5718914" cy="476452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701DD2E-FF15-4FDA-B604-E2A53C206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825" y="1137475"/>
              <a:ext cx="2865368" cy="475529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2BDB28C-D9A7-436A-88D5-74856FA24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5955" y="1128242"/>
              <a:ext cx="2354784" cy="4618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6438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3B5346-9E5F-4123-B7F1-6AE7711A1F49}"/>
              </a:ext>
            </a:extLst>
          </p:cNvPr>
          <p:cNvSpPr txBox="1"/>
          <p:nvPr/>
        </p:nvSpPr>
        <p:spPr>
          <a:xfrm>
            <a:off x="340655" y="1283135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분석자료 준비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6D7034-DBFB-4602-911F-B36DB0EBBE0E}"/>
              </a:ext>
            </a:extLst>
          </p:cNvPr>
          <p:cNvSpPr txBox="1"/>
          <p:nvPr/>
        </p:nvSpPr>
        <p:spPr>
          <a:xfrm>
            <a:off x="560768" y="171285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2)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선정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3554BA-EF83-4EF6-8266-B3793556AE64}"/>
              </a:ext>
            </a:extLst>
          </p:cNvPr>
          <p:cNvSpPr txBox="1"/>
          <p:nvPr/>
        </p:nvSpPr>
        <p:spPr>
          <a:xfrm>
            <a:off x="2138174" y="1572982"/>
            <a:ext cx="8693405" cy="3177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 분석</a:t>
            </a:r>
            <a:endParaRPr lang="en-US" altLang="ko-KR" sz="2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AR,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MA,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등의 모델을 통해 연속된 기간의 데이터를 분해하여 분석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4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기본 분석 도구</a:t>
            </a:r>
            <a:endParaRPr lang="en-US" altLang="ko-KR" sz="24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AR,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MA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모델을 통해 예측 모델 생성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원형 데이터를 시계열 분석을 위한 데이터로 정제작업</a:t>
            </a:r>
          </a:p>
        </p:txBody>
      </p:sp>
    </p:spTree>
    <p:extLst>
      <p:ext uri="{BB962C8B-B14F-4D97-AF65-F5344CB8AC3E}">
        <p14:creationId xmlns:p14="http://schemas.microsoft.com/office/powerpoint/2010/main" val="154659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C539E81-E0AD-469C-B967-1E9759143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3" r="5017" b="2809"/>
          <a:stretch/>
        </p:blipFill>
        <p:spPr>
          <a:xfrm>
            <a:off x="6618397" y="812801"/>
            <a:ext cx="5237018" cy="49776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107CBE-E385-4A04-A381-1230BC0223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1" r="3963" b="2153"/>
          <a:stretch/>
        </p:blipFill>
        <p:spPr>
          <a:xfrm>
            <a:off x="327619" y="812800"/>
            <a:ext cx="5902036" cy="4942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E39ED1-0292-4E60-98CE-60D50ECC37D4}"/>
              </a:ext>
            </a:extLst>
          </p:cNvPr>
          <p:cNvSpPr txBox="1"/>
          <p:nvPr/>
        </p:nvSpPr>
        <p:spPr>
          <a:xfrm>
            <a:off x="2484197" y="5790406"/>
            <a:ext cx="188962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원본 데이터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plot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987F6-9704-4B48-A1DD-B8933AE875E0}"/>
              </a:ext>
            </a:extLst>
          </p:cNvPr>
          <p:cNvSpPr txBox="1"/>
          <p:nvPr/>
        </p:nvSpPr>
        <p:spPr>
          <a:xfrm>
            <a:off x="7420910" y="5790406"/>
            <a:ext cx="380585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Time Series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변환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plot + </a:t>
            </a:r>
            <a:r>
              <a:rPr lang="ko-KR" altLang="en-US" sz="2000" dirty="0" err="1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회귀직선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459D6AA-18C5-47EC-A33E-EAB37B058BFD}"/>
              </a:ext>
            </a:extLst>
          </p:cNvPr>
          <p:cNvSpPr/>
          <p:nvPr/>
        </p:nvSpPr>
        <p:spPr>
          <a:xfrm rot="19301668">
            <a:off x="6646106" y="2544620"/>
            <a:ext cx="5181600" cy="26785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82DD0F4-466D-4385-A4FF-6EC378D8DB3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8999070" y="2860040"/>
            <a:ext cx="901700" cy="64008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92EE657-D416-49A4-BFE4-8535347129B3}"/>
              </a:ext>
            </a:extLst>
          </p:cNvPr>
          <p:cNvSpPr txBox="1"/>
          <p:nvPr/>
        </p:nvSpPr>
        <p:spPr>
          <a:xfrm>
            <a:off x="9900770" y="3315454"/>
            <a:ext cx="973343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회귀직선</a:t>
            </a:r>
          </a:p>
        </p:txBody>
      </p:sp>
    </p:spTree>
    <p:extLst>
      <p:ext uri="{BB962C8B-B14F-4D97-AF65-F5344CB8AC3E}">
        <p14:creationId xmlns:p14="http://schemas.microsoft.com/office/powerpoint/2010/main" val="1137013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2A8C2B-AC4C-404F-99BC-D05BA358DBAF}"/>
              </a:ext>
            </a:extLst>
          </p:cNvPr>
          <p:cNvGrpSpPr/>
          <p:nvPr/>
        </p:nvGrpSpPr>
        <p:grpSpPr>
          <a:xfrm>
            <a:off x="553422" y="942879"/>
            <a:ext cx="5232202" cy="1292662"/>
            <a:chOff x="477347" y="-185279"/>
            <a:chExt cx="5232202" cy="1292662"/>
          </a:xfrm>
        </p:grpSpPr>
        <p:sp>
          <p:nvSpPr>
            <p:cNvPr id="16" name="Rectangle 1">
              <a:extLst>
                <a:ext uri="{FF2B5EF4-FFF2-40B4-BE49-F238E27FC236}">
                  <a16:creationId xmlns:a16="http://schemas.microsoft.com/office/drawing/2014/main" id="{23A99AE6-60BC-4A40-84D1-7F3B483A6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47" y="-185279"/>
              <a:ext cx="5232202" cy="129266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## 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skt</a:t>
              </a:r>
              <a:r>
                <a:rPr kumimoji="0" lang="en-US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4g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data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분기별 </a:t>
              </a:r>
              <a:r>
                <a:rPr kumimoji="0" lang="ko-KR" altLang="en-US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시계열 분석</a:t>
              </a:r>
              <a:endParaRPr kumimoji="0" lang="en-US" altLang="ko-KR" sz="105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freq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&gt; ts_skt4 &lt;- 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ts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df_sk$skt,start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=c(2013,1),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frequency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= 12) </a:t>
              </a:r>
              <a:endParaRPr kumimoji="0" lang="en-US" altLang="ko-KR" sz="105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&gt;</a:t>
              </a:r>
              <a:r>
                <a:rPr lang="ko-KR" altLang="ko-KR" sz="1050" dirty="0" err="1">
                  <a:solidFill>
                    <a:srgbClr val="0000FF"/>
                  </a:solidFill>
                  <a:latin typeface="Lucida Console" panose="020B0609040504020204" pitchFamily="49" charset="0"/>
                </a:rPr>
                <a:t>start</a:t>
              </a:r>
              <a:r>
                <a:rPr lang="ko-KR" altLang="ko-KR" sz="105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(ts_skt4) </a:t>
              </a:r>
              <a:endParaRPr lang="en-US" altLang="ko-KR" sz="1050" dirty="0">
                <a:solidFill>
                  <a:srgbClr val="0000FF"/>
                </a:solidFill>
                <a:latin typeface="Lucida Console" panose="020B0609040504020204" pitchFamily="49" charset="0"/>
              </a:endParaRP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1050"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[1] 2013 1</a:t>
              </a:r>
              <a:endParaRPr kumimoji="0" lang="en-US" altLang="ko-KR" sz="105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end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(ts_skt4) </a:t>
              </a:r>
              <a:endParaRPr kumimoji="0" lang="en-US" altLang="ko-KR" sz="105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[1] 2020 5 </a:t>
              </a:r>
              <a:endParaRPr kumimoji="0" lang="en-US" altLang="ko-KR" sz="105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dev.new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()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 </a:t>
              </a:r>
              <a:endParaRPr kumimoji="0" lang="en-US" altLang="ko-KR" sz="105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plot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</a:t>
              </a:r>
              <a:r>
                <a:rPr kumimoji="0" lang="ko-KR" altLang="ko-KR" sz="105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decompose</a:t>
              </a:r>
              <a:r>
                <a:rPr kumimoji="0" lang="ko-KR" altLang="ko-KR" sz="105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(ts_skt4))</a:t>
              </a:r>
              <a:endPara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</a:endParaRPr>
            </a:p>
          </p:txBody>
        </p:sp>
        <p:sp>
          <p:nvSpPr>
            <p:cNvPr id="17" name="Rectangle 1">
              <a:extLst>
                <a:ext uri="{FF2B5EF4-FFF2-40B4-BE49-F238E27FC236}">
                  <a16:creationId xmlns:a16="http://schemas.microsoft.com/office/drawing/2014/main" id="{EC5072D0-18DA-426C-B3D4-1FAAE7ADD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015" y="461052"/>
              <a:ext cx="3645229" cy="169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11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Lucida Console" panose="020B0609040504020204" pitchFamily="49" charset="0"/>
                </a:rPr>
                <a:t>※ end(ts_skt4) : </a:t>
              </a:r>
              <a:r>
                <a:rPr kumimoji="0" lang="ko-KR" altLang="en-US" sz="11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Lucida Console" panose="020B0609040504020204" pitchFamily="49" charset="0"/>
                </a:rPr>
                <a:t>시계열 분석이 끝나는 지점 확인</a:t>
              </a:r>
              <a:endPara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84A9E57-EA79-4DAE-A611-ACA075E7CE48}"/>
              </a:ext>
            </a:extLst>
          </p:cNvPr>
          <p:cNvSpPr txBox="1"/>
          <p:nvPr/>
        </p:nvSpPr>
        <p:spPr>
          <a:xfrm>
            <a:off x="553422" y="3462393"/>
            <a:ext cx="5740674" cy="96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계절적 주기성 확인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일정한 기간동안 반복해서 그래프가 나타남</a:t>
            </a:r>
            <a:endParaRPr lang="en-US" altLang="ko-KR" sz="20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F106ECB-3AEC-4A3D-B3D9-3068E8739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" t="1761" r="3197" b="3654"/>
          <a:stretch/>
        </p:blipFill>
        <p:spPr>
          <a:xfrm>
            <a:off x="6406378" y="942879"/>
            <a:ext cx="5547512" cy="54859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3BD6309-9551-43A2-9709-698AED47ED2B}"/>
              </a:ext>
            </a:extLst>
          </p:cNvPr>
          <p:cNvSpPr/>
          <p:nvPr/>
        </p:nvSpPr>
        <p:spPr>
          <a:xfrm>
            <a:off x="6242227" y="3692595"/>
            <a:ext cx="5806094" cy="11404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653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</TotalTime>
  <Words>1755</Words>
  <Application>Microsoft Office PowerPoint</Application>
  <PresentationFormat>와이드스크린</PresentationFormat>
  <Paragraphs>257</Paragraphs>
  <Slides>38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맑은 고딕</vt:lpstr>
      <vt:lpstr>Lucida Console</vt:lpstr>
      <vt:lpstr>Arial</vt:lpstr>
      <vt:lpstr>경기천년제목 Medium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Seojun KIM</dc:creator>
  <cp:lastModifiedBy>knitwill</cp:lastModifiedBy>
  <cp:revision>122</cp:revision>
  <dcterms:created xsi:type="dcterms:W3CDTF">2020-07-18T08:25:07Z</dcterms:created>
  <dcterms:modified xsi:type="dcterms:W3CDTF">2020-07-22T02:00:28Z</dcterms:modified>
</cp:coreProperties>
</file>